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3" r:id="rId2"/>
    <p:sldId id="268" r:id="rId3"/>
    <p:sldId id="264" r:id="rId4"/>
    <p:sldId id="259" r:id="rId5"/>
    <p:sldId id="257" r:id="rId6"/>
    <p:sldId id="261" r:id="rId7"/>
    <p:sldId id="260" r:id="rId8"/>
    <p:sldId id="258" r:id="rId9"/>
    <p:sldId id="262" r:id="rId10"/>
    <p:sldId id="269" r:id="rId11"/>
    <p:sldId id="267" r:id="rId12"/>
    <p:sldId id="265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6881"/>
    <p:restoredTop sz="94674"/>
  </p:normalViewPr>
  <p:slideViewPr>
    <p:cSldViewPr snapToGrid="0" snapToObjects="1">
      <p:cViewPr varScale="1">
        <p:scale>
          <a:sx n="31" d="100"/>
          <a:sy n="31" d="100"/>
        </p:scale>
        <p:origin x="176" y="2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EC0A-F6A0-FF42-8B6C-C216382E1066}" type="datetimeFigureOut">
              <a:rPr lang="en-US" smtClean="0"/>
              <a:t>11/12/16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75D9-4F85-6B42-9470-D8D3108DC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EC0A-F6A0-FF42-8B6C-C216382E1066}" type="datetimeFigureOut">
              <a:rPr lang="en-US" smtClean="0"/>
              <a:t>11/12/16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75D9-4F85-6B42-9470-D8D3108DC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43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EC0A-F6A0-FF42-8B6C-C216382E1066}" type="datetimeFigureOut">
              <a:rPr lang="en-US" smtClean="0"/>
              <a:t>11/12/16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75D9-4F85-6B42-9470-D8D3108DC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93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EC0A-F6A0-FF42-8B6C-C216382E1066}" type="datetimeFigureOut">
              <a:rPr lang="en-US" smtClean="0"/>
              <a:t>11/12/16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75D9-4F85-6B42-9470-D8D3108DC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1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EC0A-F6A0-FF42-8B6C-C216382E1066}" type="datetimeFigureOut">
              <a:rPr lang="en-US" smtClean="0"/>
              <a:t>11/12/16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75D9-4F85-6B42-9470-D8D3108DC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27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EC0A-F6A0-FF42-8B6C-C216382E1066}" type="datetimeFigureOut">
              <a:rPr lang="en-US" smtClean="0"/>
              <a:t>11/12/16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75D9-4F85-6B42-9470-D8D3108DC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8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EC0A-F6A0-FF42-8B6C-C216382E1066}" type="datetimeFigureOut">
              <a:rPr lang="en-US" smtClean="0"/>
              <a:t>11/12/16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75D9-4F85-6B42-9470-D8D3108DC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2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EC0A-F6A0-FF42-8B6C-C216382E1066}" type="datetimeFigureOut">
              <a:rPr lang="en-US" smtClean="0"/>
              <a:t>11/12/16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75D9-4F85-6B42-9470-D8D3108DC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EC0A-F6A0-FF42-8B6C-C216382E1066}" type="datetimeFigureOut">
              <a:rPr lang="en-US" smtClean="0"/>
              <a:t>11/12/16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75D9-4F85-6B42-9470-D8D3108DC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EC0A-F6A0-FF42-8B6C-C216382E1066}" type="datetimeFigureOut">
              <a:rPr lang="en-US" smtClean="0"/>
              <a:t>11/12/16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75D9-4F85-6B42-9470-D8D3108DC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6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EC0A-F6A0-FF42-8B6C-C216382E1066}" type="datetimeFigureOut">
              <a:rPr lang="en-US" smtClean="0"/>
              <a:t>11/12/16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75D9-4F85-6B42-9470-D8D3108DC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7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8EC0A-F6A0-FF42-8B6C-C216382E1066}" type="datetimeFigureOut">
              <a:rPr lang="en-US" smtClean="0"/>
              <a:t>11/12/16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F75D9-4F85-6B42-9470-D8D3108DC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411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861" b="5861"/>
          <a:stretch/>
        </p:blipFill>
        <p:spPr>
          <a:xfrm>
            <a:off x="628650" y="1825625"/>
            <a:ext cx="78867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5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08956" y="0"/>
            <a:ext cx="2735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Hopen</a:t>
            </a:r>
            <a:r>
              <a:rPr lang="en-US" sz="2400" b="1" dirty="0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400" b="1" dirty="0" err="1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en</a:t>
            </a:r>
            <a:r>
              <a:rPr lang="en-US" sz="2400" b="1" dirty="0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400" b="1" dirty="0" err="1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baden</a:t>
            </a:r>
            <a:endParaRPr lang="en-US" sz="2400" b="1" dirty="0">
              <a:gradFill flip="none" rotWithShape="1">
                <a:gsLst>
                  <a:gs pos="5000">
                    <a:schemeClr val="accent5">
                      <a:lumMod val="50000"/>
                    </a:schemeClr>
                  </a:gs>
                  <a:gs pos="90000">
                    <a:srgbClr val="C00000"/>
                  </a:gs>
                  <a:gs pos="50000">
                    <a:schemeClr val="accent4"/>
                  </a:gs>
                </a:gsLst>
                <a:lin ang="18900000" scaled="1"/>
                <a:tileRect/>
              </a:gra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5006" y="1055134"/>
            <a:ext cx="4447800" cy="22224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3">
                  <a:lumMod val="31000"/>
                </a:schemeClr>
              </a:gs>
              <a:gs pos="69000">
                <a:schemeClr val="bg1">
                  <a:lumMod val="99000"/>
                  <a:lumOff val="1000"/>
                </a:schemeClr>
              </a:gs>
            </a:gsLst>
            <a:lin ang="13500000" scaled="1"/>
            <a:tileRect/>
          </a:gra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</a:rPr>
              <a:t>Uit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de 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</a:rPr>
              <a:t>diepte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</a:rPr>
              <a:t>roep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</a:rPr>
              <a:t>ik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tot U, HEER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600" baseline="30000" dirty="0" smtClean="0">
                <a:solidFill>
                  <a:schemeClr val="tx2">
                    <a:lumMod val="50000"/>
                  </a:schemeClr>
                </a:solidFill>
              </a:rPr>
              <a:t>2 </a:t>
            </a:r>
            <a:r>
              <a:rPr lang="en" sz="2600" dirty="0" err="1" smtClean="0">
                <a:solidFill>
                  <a:schemeClr val="tx2">
                    <a:lumMod val="50000"/>
                  </a:schemeClr>
                </a:solidFill>
              </a:rPr>
              <a:t>Heer</a:t>
            </a:r>
            <a:r>
              <a:rPr lang="en" sz="26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" sz="2600" dirty="0" err="1">
                <a:solidFill>
                  <a:schemeClr val="tx2">
                    <a:lumMod val="50000"/>
                  </a:schemeClr>
                </a:solidFill>
              </a:rPr>
              <a:t>hoor</a:t>
            </a:r>
            <a:r>
              <a:rPr lang="en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" sz="2600" dirty="0" err="1">
                <a:solidFill>
                  <a:schemeClr val="tx2">
                    <a:lumMod val="50000"/>
                  </a:schemeClr>
                </a:solidFill>
              </a:rPr>
              <a:t>mijn</a:t>
            </a:r>
            <a:r>
              <a:rPr lang="en" sz="2600" dirty="0">
                <a:solidFill>
                  <a:schemeClr val="tx2">
                    <a:lumMod val="50000"/>
                  </a:schemeClr>
                </a:solidFill>
              </a:rPr>
              <a:t> stem</a:t>
            </a:r>
            <a:r>
              <a:rPr lang="en" sz="2600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" sz="2600" dirty="0" smtClean="0">
                <a:solidFill>
                  <a:schemeClr val="tx2">
                    <a:lumMod val="50000"/>
                  </a:schemeClr>
                </a:solidFill>
              </a:rPr>
              <a:t>wees </a:t>
            </a:r>
            <a:r>
              <a:rPr lang="en" sz="2600" dirty="0" err="1">
                <a:solidFill>
                  <a:schemeClr val="tx2">
                    <a:lumMod val="50000"/>
                  </a:schemeClr>
                </a:solidFill>
              </a:rPr>
              <a:t>aandachtig</a:t>
            </a:r>
            <a:r>
              <a:rPr lang="en" sz="26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" sz="2600" dirty="0" err="1" smtClean="0">
                <a:solidFill>
                  <a:schemeClr val="tx2">
                    <a:lumMod val="50000"/>
                  </a:schemeClr>
                </a:solidFill>
              </a:rPr>
              <a:t>luister</a:t>
            </a:r>
            <a:r>
              <a:rPr lang="en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" sz="2600" dirty="0" err="1" smtClean="0">
                <a:solidFill>
                  <a:schemeClr val="tx2">
                    <a:lumMod val="50000"/>
                  </a:schemeClr>
                </a:solidFill>
              </a:rPr>
              <a:t>naar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" sz="2600" dirty="0" err="1">
                <a:solidFill>
                  <a:schemeClr val="tx2">
                    <a:lumMod val="50000"/>
                  </a:schemeClr>
                </a:solidFill>
              </a:rPr>
              <a:t>mijn</a:t>
            </a:r>
            <a:r>
              <a:rPr lang="en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" sz="2600" dirty="0" err="1">
                <a:solidFill>
                  <a:schemeClr val="tx2">
                    <a:lumMod val="50000"/>
                  </a:schemeClr>
                </a:solidFill>
              </a:rPr>
              <a:t>roep</a:t>
            </a:r>
            <a:r>
              <a:rPr lang="en" sz="2600" dirty="0">
                <a:solidFill>
                  <a:schemeClr val="tx2">
                    <a:lumMod val="50000"/>
                  </a:schemeClr>
                </a:solidFill>
              </a:rPr>
              <a:t> om </a:t>
            </a:r>
            <a:r>
              <a:rPr lang="en" sz="2600" dirty="0" err="1">
                <a:solidFill>
                  <a:schemeClr val="tx2">
                    <a:lumMod val="50000"/>
                  </a:schemeClr>
                </a:solidFill>
              </a:rPr>
              <a:t>genade</a:t>
            </a:r>
            <a:r>
              <a:rPr lang="en" sz="2600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600" b="1" dirty="0">
              <a:solidFill>
                <a:schemeClr val="tx2">
                  <a:lumMod val="50000"/>
                </a:schemeClr>
              </a:solidFill>
              <a:ea typeface="Gill Sans" charset="0"/>
              <a:cs typeface="Gill Sans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42805" y="1055134"/>
            <a:ext cx="4601195" cy="22224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3">
                  <a:lumMod val="31000"/>
                </a:schemeClr>
              </a:gs>
              <a:gs pos="69000">
                <a:schemeClr val="bg1">
                  <a:lumMod val="99000"/>
                  <a:lumOff val="1000"/>
                </a:schemeClr>
              </a:gs>
            </a:gsLst>
            <a:lin ang="13500000" scaled="1"/>
            <a:tileRect/>
          </a:gra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600" baseline="30000" dirty="0" smtClean="0">
                <a:solidFill>
                  <a:schemeClr val="tx2">
                    <a:lumMod val="50000"/>
                  </a:schemeClr>
                </a:solidFill>
              </a:rPr>
              <a:t>3 </a:t>
            </a:r>
            <a:r>
              <a:rPr lang="en" sz="2600" dirty="0" err="1" smtClean="0">
                <a:solidFill>
                  <a:schemeClr val="tx2">
                    <a:lumMod val="50000"/>
                  </a:schemeClr>
                </a:solidFill>
              </a:rPr>
              <a:t>Als</a:t>
            </a:r>
            <a:r>
              <a:rPr lang="en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" sz="2600" dirty="0">
                <a:solidFill>
                  <a:schemeClr val="tx2">
                    <a:lumMod val="50000"/>
                  </a:schemeClr>
                </a:solidFill>
              </a:rPr>
              <a:t>u de </a:t>
            </a:r>
            <a:r>
              <a:rPr lang="en" sz="2600" dirty="0" err="1">
                <a:solidFill>
                  <a:schemeClr val="tx2">
                    <a:lumMod val="50000"/>
                  </a:schemeClr>
                </a:solidFill>
              </a:rPr>
              <a:t>zonden</a:t>
            </a:r>
            <a:r>
              <a:rPr lang="en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" sz="2600" dirty="0" err="1" smtClean="0">
                <a:solidFill>
                  <a:schemeClr val="tx2">
                    <a:lumMod val="50000"/>
                  </a:schemeClr>
                </a:solidFill>
              </a:rPr>
              <a:t>blijft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" sz="2600" dirty="0" err="1" smtClean="0">
                <a:solidFill>
                  <a:schemeClr val="tx2">
                    <a:lumMod val="50000"/>
                  </a:schemeClr>
                </a:solidFill>
              </a:rPr>
              <a:t>gedenken</a:t>
            </a:r>
            <a:r>
              <a:rPr lang="en" sz="2600" dirty="0">
                <a:solidFill>
                  <a:schemeClr val="tx2">
                    <a:lumMod val="50000"/>
                  </a:schemeClr>
                </a:solidFill>
              </a:rPr>
              <a:t>, HEER</a:t>
            </a:r>
            <a:r>
              <a:rPr lang="en" sz="2600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" sz="2600" dirty="0" err="1" smtClean="0">
                <a:solidFill>
                  <a:schemeClr val="tx2">
                    <a:lumMod val="50000"/>
                  </a:schemeClr>
                </a:solidFill>
              </a:rPr>
              <a:t>Heer</a:t>
            </a:r>
            <a:r>
              <a:rPr lang="en" sz="2600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" sz="2600" dirty="0" err="1" smtClean="0">
                <a:solidFill>
                  <a:schemeClr val="tx2">
                    <a:lumMod val="50000"/>
                  </a:schemeClr>
                </a:solidFill>
              </a:rPr>
              <a:t>wie</a:t>
            </a:r>
            <a:r>
              <a:rPr lang="en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" sz="2600" dirty="0" err="1">
                <a:solidFill>
                  <a:schemeClr val="tx2">
                    <a:lumMod val="50000"/>
                  </a:schemeClr>
                </a:solidFill>
              </a:rPr>
              <a:t>houdt</a:t>
            </a:r>
            <a:r>
              <a:rPr lang="en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" sz="2600" dirty="0" err="1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" sz="2600" dirty="0">
                <a:solidFill>
                  <a:schemeClr val="tx2">
                    <a:lumMod val="50000"/>
                  </a:schemeClr>
                </a:solidFill>
              </a:rPr>
              <a:t> stand? </a:t>
            </a:r>
            <a:r>
              <a:rPr lang="en-US" sz="2600" b="1" baseline="300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600" b="1" baseline="30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600" b="1" baseline="30000" dirty="0" smtClean="0">
                <a:solidFill>
                  <a:schemeClr val="tx2">
                    <a:lumMod val="50000"/>
                  </a:schemeClr>
                </a:solidFill>
              </a:rPr>
              <a:t>4 </a:t>
            </a:r>
            <a:r>
              <a:rPr lang="en" sz="2600" dirty="0" smtClean="0"/>
              <a:t>Maar </a:t>
            </a:r>
            <a:r>
              <a:rPr lang="en" sz="2600" dirty="0" err="1"/>
              <a:t>bij</a:t>
            </a:r>
            <a:r>
              <a:rPr lang="en" sz="2600" dirty="0"/>
              <a:t> u is </a:t>
            </a:r>
            <a:r>
              <a:rPr lang="en" sz="2600" dirty="0" err="1"/>
              <a:t>vergeving</a:t>
            </a:r>
            <a:r>
              <a:rPr lang="en" sz="2600" dirty="0" smtClean="0"/>
              <a:t>,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" sz="2600" dirty="0" err="1" smtClean="0">
                <a:solidFill>
                  <a:schemeClr val="tx2">
                    <a:lumMod val="50000"/>
                  </a:schemeClr>
                </a:solidFill>
              </a:rPr>
              <a:t>daarom</a:t>
            </a:r>
            <a:r>
              <a:rPr lang="en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" sz="2600" dirty="0" err="1">
                <a:solidFill>
                  <a:schemeClr val="tx2">
                    <a:lumMod val="50000"/>
                  </a:schemeClr>
                </a:solidFill>
              </a:rPr>
              <a:t>eert</a:t>
            </a:r>
            <a:r>
              <a:rPr lang="en" sz="2600" dirty="0">
                <a:solidFill>
                  <a:schemeClr val="tx2">
                    <a:lumMod val="50000"/>
                  </a:schemeClr>
                </a:solidFill>
              </a:rPr>
              <a:t> men u met </a:t>
            </a:r>
            <a:r>
              <a:rPr lang="en" sz="2600" dirty="0" err="1">
                <a:solidFill>
                  <a:schemeClr val="tx2">
                    <a:lumMod val="50000"/>
                  </a:schemeClr>
                </a:solidFill>
              </a:rPr>
              <a:t>ontzag</a:t>
            </a:r>
            <a:r>
              <a:rPr lang="en" sz="2600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600" b="1" dirty="0">
              <a:solidFill>
                <a:schemeClr val="tx2">
                  <a:lumMod val="50000"/>
                </a:schemeClr>
              </a:solidFill>
              <a:ea typeface="Gill Sans" charset="0"/>
              <a:cs typeface="Gill Sans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5004" y="3277589"/>
            <a:ext cx="4447801" cy="314696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3">
                  <a:lumMod val="31000"/>
                </a:schemeClr>
              </a:gs>
              <a:gs pos="69000">
                <a:schemeClr val="bg1">
                  <a:lumMod val="99000"/>
                  <a:lumOff val="1000"/>
                </a:schemeClr>
              </a:gs>
            </a:gsLst>
            <a:lin ang="13500000" scaled="1"/>
            <a:tileRect/>
          </a:gra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600" baseline="30000" dirty="0" smtClean="0">
                <a:solidFill>
                  <a:schemeClr val="tx2">
                    <a:lumMod val="50000"/>
                  </a:schemeClr>
                </a:solidFill>
              </a:rPr>
              <a:t>5 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</a:rPr>
              <a:t>Ik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zie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uit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naar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 de HEER,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</a:rPr>
              <a:t>mijn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ziel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ziet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uit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naar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 hem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</a:rPr>
              <a:t>en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>
                <a:solidFill>
                  <a:srgbClr val="757171"/>
                </a:solidFill>
              </a:rPr>
              <a:t>verlangt</a:t>
            </a:r>
            <a:r>
              <a:rPr lang="en-US" sz="2600" dirty="0">
                <a:solidFill>
                  <a:srgbClr val="757171"/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naar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zijn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woord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600" baseline="30000" dirty="0" smtClean="0">
                <a:solidFill>
                  <a:schemeClr val="tx2">
                    <a:lumMod val="50000"/>
                  </a:schemeClr>
                </a:solidFill>
              </a:rPr>
              <a:t>6 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</a:rPr>
              <a:t>mijn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ziel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verlangt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naar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 de 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</a:rPr>
              <a:t>Heer</a:t>
            </a:r>
            <a:endParaRPr lang="en-US" sz="2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</a:rPr>
              <a:t>meer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wachters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naar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morgen,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meer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wachters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</a:rPr>
              <a:t>uitzien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naar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 de morgen. </a:t>
            </a:r>
            <a:endParaRPr lang="en-US" sz="2600" b="1" dirty="0">
              <a:solidFill>
                <a:schemeClr val="tx2">
                  <a:lumMod val="50000"/>
                </a:schemeClr>
              </a:solidFill>
              <a:ea typeface="Gill Sans" charset="0"/>
              <a:cs typeface="Gill Sans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42804" y="3277589"/>
            <a:ext cx="4476998" cy="314696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3">
                  <a:lumMod val="31000"/>
                </a:schemeClr>
              </a:gs>
              <a:gs pos="69000">
                <a:schemeClr val="bg1">
                  <a:lumMod val="99000"/>
                  <a:lumOff val="1000"/>
                </a:schemeClr>
              </a:gs>
            </a:gsLst>
            <a:lin ang="13500000" scaled="1"/>
            <a:tileRect/>
          </a:gra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600" baseline="30000" dirty="0" smtClean="0">
                <a:solidFill>
                  <a:schemeClr val="tx2">
                    <a:lumMod val="50000"/>
                  </a:schemeClr>
                </a:solidFill>
              </a:rPr>
              <a:t>7 </a:t>
            </a:r>
            <a:r>
              <a:rPr lang="en" sz="2600" dirty="0" err="1" smtClean="0">
                <a:solidFill>
                  <a:schemeClr val="tx2">
                    <a:lumMod val="50000"/>
                  </a:schemeClr>
                </a:solidFill>
              </a:rPr>
              <a:t>Israël</a:t>
            </a:r>
            <a:r>
              <a:rPr lang="en" sz="2600" dirty="0">
                <a:solidFill>
                  <a:schemeClr val="tx2">
                    <a:lumMod val="50000"/>
                  </a:schemeClr>
                </a:solidFill>
              </a:rPr>
              <a:t>, hoop op de HEER!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" sz="2600" dirty="0" err="1" smtClean="0"/>
              <a:t>Bij</a:t>
            </a:r>
            <a:r>
              <a:rPr lang="en" sz="2600" dirty="0" smtClean="0"/>
              <a:t> </a:t>
            </a:r>
            <a:r>
              <a:rPr lang="en" sz="2600" dirty="0"/>
              <a:t>de HEER is </a:t>
            </a:r>
            <a:r>
              <a:rPr lang="en" sz="2600" dirty="0" err="1"/>
              <a:t>genade</a:t>
            </a:r>
            <a:r>
              <a:rPr lang="en" sz="2600" dirty="0"/>
              <a:t>,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  </a:t>
            </a:r>
            <a:r>
              <a:rPr lang="en" sz="2600" dirty="0" err="1" smtClean="0"/>
              <a:t>bij</a:t>
            </a:r>
            <a:r>
              <a:rPr lang="en" sz="2600" dirty="0" smtClean="0"/>
              <a:t> </a:t>
            </a:r>
            <a:r>
              <a:rPr lang="en" sz="2600" dirty="0"/>
              <a:t>hem is </a:t>
            </a:r>
            <a:r>
              <a:rPr lang="en" sz="2600" dirty="0" err="1"/>
              <a:t>bevrijding</a:t>
            </a:r>
            <a:r>
              <a:rPr lang="en" sz="2600" dirty="0"/>
              <a:t>,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  </a:t>
            </a:r>
            <a:r>
              <a:rPr lang="en" sz="2600" dirty="0" err="1" smtClean="0"/>
              <a:t>altijd</a:t>
            </a:r>
            <a:r>
              <a:rPr lang="en" sz="2600" dirty="0" smtClean="0"/>
              <a:t> </a:t>
            </a:r>
            <a:r>
              <a:rPr lang="en" sz="2600" dirty="0" err="1"/>
              <a:t>weer</a:t>
            </a:r>
            <a:r>
              <a:rPr lang="en" sz="2600" dirty="0" smtClean="0"/>
              <a:t>.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baseline="30000" dirty="0" smtClean="0">
                <a:solidFill>
                  <a:schemeClr val="tx2">
                    <a:lumMod val="50000"/>
                  </a:schemeClr>
                </a:solidFill>
              </a:rPr>
              <a:t>8 </a:t>
            </a:r>
            <a:r>
              <a:rPr lang="en" sz="2600" dirty="0" err="1" smtClean="0">
                <a:solidFill>
                  <a:schemeClr val="tx2">
                    <a:lumMod val="50000"/>
                  </a:schemeClr>
                </a:solidFill>
              </a:rPr>
              <a:t>Hij</a:t>
            </a:r>
            <a:r>
              <a:rPr lang="en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" sz="2600" dirty="0" err="1">
                <a:solidFill>
                  <a:schemeClr val="tx2">
                    <a:lumMod val="50000"/>
                  </a:schemeClr>
                </a:solidFill>
              </a:rPr>
              <a:t>zal</a:t>
            </a:r>
            <a:r>
              <a:rPr lang="en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" sz="2600" dirty="0" err="1">
                <a:solidFill>
                  <a:schemeClr val="tx2">
                    <a:lumMod val="50000"/>
                  </a:schemeClr>
                </a:solidFill>
              </a:rPr>
              <a:t>Israël</a:t>
            </a:r>
            <a:r>
              <a:rPr lang="en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" sz="2600" dirty="0" err="1">
                <a:solidFill>
                  <a:schemeClr val="tx2">
                    <a:lumMod val="50000"/>
                  </a:schemeClr>
                </a:solidFill>
              </a:rPr>
              <a:t>bevrijden</a:t>
            </a:r>
            <a:r>
              <a:rPr lang="en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" sz="2600" dirty="0" err="1" smtClean="0">
                <a:solidFill>
                  <a:schemeClr val="tx2">
                    <a:lumMod val="50000"/>
                  </a:schemeClr>
                </a:solidFill>
              </a:rPr>
              <a:t>uit</a:t>
            </a:r>
            <a:r>
              <a:rPr lang="en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" sz="2600" dirty="0">
                <a:solidFill>
                  <a:schemeClr val="tx2">
                    <a:lumMod val="50000"/>
                  </a:schemeClr>
                </a:solidFill>
              </a:rPr>
              <a:t>al </a:t>
            </a:r>
            <a:r>
              <a:rPr lang="en" sz="2600" dirty="0" err="1">
                <a:solidFill>
                  <a:schemeClr val="tx2">
                    <a:lumMod val="50000"/>
                  </a:schemeClr>
                </a:solidFill>
              </a:rPr>
              <a:t>zijn</a:t>
            </a:r>
            <a:r>
              <a:rPr lang="en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" sz="2600" dirty="0" err="1">
                <a:solidFill>
                  <a:schemeClr val="tx2">
                    <a:lumMod val="50000"/>
                  </a:schemeClr>
                </a:solidFill>
              </a:rPr>
              <a:t>zonden</a:t>
            </a:r>
            <a:r>
              <a:rPr lang="en" sz="2600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600" b="1" dirty="0">
              <a:solidFill>
                <a:schemeClr val="tx2">
                  <a:lumMod val="50000"/>
                </a:schemeClr>
              </a:solidFill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08956" y="0"/>
            <a:ext cx="2735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Hopen</a:t>
            </a:r>
            <a:r>
              <a:rPr lang="en-US" sz="2400" b="1" dirty="0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400" b="1" dirty="0" err="1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en</a:t>
            </a:r>
            <a:r>
              <a:rPr lang="en-US" sz="2400" b="1" dirty="0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400" b="1" dirty="0" err="1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baden</a:t>
            </a:r>
            <a:endParaRPr lang="en-US" sz="2400" b="1" dirty="0">
              <a:gradFill flip="none" rotWithShape="1">
                <a:gsLst>
                  <a:gs pos="5000">
                    <a:schemeClr val="accent5">
                      <a:lumMod val="50000"/>
                    </a:schemeClr>
                  </a:gs>
                  <a:gs pos="90000">
                    <a:srgbClr val="C00000"/>
                  </a:gs>
                  <a:gs pos="50000">
                    <a:schemeClr val="accent4"/>
                  </a:gs>
                </a:gsLst>
                <a:lin ang="18900000" scaled="1"/>
                <a:tileRect/>
              </a:gra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5006" y="1055134"/>
            <a:ext cx="4476994" cy="227226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3">
                  <a:lumMod val="31000"/>
                </a:schemeClr>
              </a:gs>
              <a:gs pos="69000">
                <a:schemeClr val="bg1">
                  <a:lumMod val="99000"/>
                  <a:lumOff val="1000"/>
                </a:schemeClr>
              </a:gs>
            </a:gsLst>
            <a:lin ang="13500000" scaled="1"/>
            <a:tileRect/>
          </a:gra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</a:rPr>
              <a:t>Uit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</a:rPr>
              <a:t>diepte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sz="2600" b="1" dirty="0">
              <a:solidFill>
                <a:schemeClr val="tx2">
                  <a:lumMod val="75000"/>
                </a:schemeClr>
              </a:solidFill>
              <a:ea typeface="Gill Sans" charset="0"/>
              <a:cs typeface="Gill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2133" y="1811867"/>
            <a:ext cx="6451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600" dirty="0" err="1" smtClean="0"/>
              <a:t>Jona</a:t>
            </a:r>
            <a:r>
              <a:rPr lang="en-US" sz="2600" dirty="0" smtClean="0"/>
              <a:t>, 3 </a:t>
            </a:r>
            <a:r>
              <a:rPr lang="en-US" sz="2600" dirty="0" err="1" smtClean="0"/>
              <a:t>dagen</a:t>
            </a:r>
            <a:r>
              <a:rPr lang="en-US" sz="2600" dirty="0" smtClean="0"/>
              <a:t> in de vis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600" dirty="0" err="1" smtClean="0"/>
              <a:t>Jezus</a:t>
            </a:r>
            <a:r>
              <a:rPr lang="en-US" sz="2600" dirty="0" smtClean="0"/>
              <a:t>, 3 </a:t>
            </a:r>
            <a:r>
              <a:rPr lang="en-US" sz="2600" dirty="0" err="1" smtClean="0"/>
              <a:t>dagen</a:t>
            </a:r>
            <a:r>
              <a:rPr lang="en-US" sz="2600" dirty="0" smtClean="0"/>
              <a:t> in het </a:t>
            </a:r>
            <a:r>
              <a:rPr lang="en-US" sz="2600" dirty="0" err="1" smtClean="0"/>
              <a:t>graf</a:t>
            </a:r>
            <a:endParaRPr lang="en-US" sz="26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600" dirty="0" err="1" smtClean="0"/>
              <a:t>Wij</a:t>
            </a:r>
            <a:r>
              <a:rPr lang="en-US" sz="2600" dirty="0" smtClean="0"/>
              <a:t>, </a:t>
            </a:r>
            <a:r>
              <a:rPr lang="en-US" sz="2600" dirty="0" err="1" smtClean="0"/>
              <a:t>tussen</a:t>
            </a:r>
            <a:r>
              <a:rPr lang="en-US" sz="2600" dirty="0" smtClean="0"/>
              <a:t> </a:t>
            </a:r>
            <a:r>
              <a:rPr lang="en-US" sz="2600" dirty="0" err="1" smtClean="0"/>
              <a:t>kruis</a:t>
            </a:r>
            <a:r>
              <a:rPr lang="en-US" sz="2600" dirty="0" smtClean="0"/>
              <a:t> </a:t>
            </a:r>
            <a:r>
              <a:rPr lang="en-US" sz="2600" dirty="0" err="1" smtClean="0"/>
              <a:t>en</a:t>
            </a:r>
            <a:r>
              <a:rPr lang="en-US" sz="2600" dirty="0" smtClean="0"/>
              <a:t> </a:t>
            </a:r>
            <a:r>
              <a:rPr lang="en-US" sz="2600" dirty="0" err="1" smtClean="0"/>
              <a:t>wederkomst</a:t>
            </a:r>
            <a:endParaRPr lang="en-US" sz="2600" dirty="0" smtClean="0"/>
          </a:p>
          <a:p>
            <a:pPr marL="457200" indent="-457200">
              <a:buFont typeface="Arial" charset="0"/>
              <a:buChar char="•"/>
            </a:pPr>
            <a:endParaRPr lang="en-US" sz="26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42804" y="3277589"/>
            <a:ext cx="4476998" cy="211182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600" dirty="0" smtClean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" sz="2600" dirty="0" err="1" smtClean="0">
                <a:solidFill>
                  <a:schemeClr val="tx2">
                    <a:lumMod val="75000"/>
                  </a:schemeClr>
                </a:solidFill>
              </a:rPr>
              <a:t>Bij</a:t>
            </a:r>
            <a:r>
              <a:rPr lang="en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" sz="2600" dirty="0">
                <a:solidFill>
                  <a:schemeClr val="tx2">
                    <a:lumMod val="75000"/>
                  </a:schemeClr>
                </a:solidFill>
              </a:rPr>
              <a:t>de HEER is </a:t>
            </a:r>
            <a:r>
              <a:rPr lang="en" sz="2600" dirty="0" err="1">
                <a:solidFill>
                  <a:schemeClr val="tx2">
                    <a:lumMod val="75000"/>
                  </a:schemeClr>
                </a:solidFill>
              </a:rPr>
              <a:t>genade</a:t>
            </a:r>
            <a:r>
              <a:rPr lang="en" sz="2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" sz="2600" dirty="0" err="1" smtClean="0">
                <a:solidFill>
                  <a:schemeClr val="tx2">
                    <a:lumMod val="75000"/>
                  </a:schemeClr>
                </a:solidFill>
              </a:rPr>
              <a:t>bij</a:t>
            </a:r>
            <a:r>
              <a:rPr lang="en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" sz="2600" dirty="0">
                <a:solidFill>
                  <a:schemeClr val="tx2">
                    <a:lumMod val="75000"/>
                  </a:schemeClr>
                </a:solidFill>
              </a:rPr>
              <a:t>hem is </a:t>
            </a:r>
            <a:r>
              <a:rPr lang="en" sz="2600" dirty="0" err="1">
                <a:solidFill>
                  <a:schemeClr val="tx2">
                    <a:lumMod val="75000"/>
                  </a:schemeClr>
                </a:solidFill>
              </a:rPr>
              <a:t>bevrijding</a:t>
            </a:r>
            <a:r>
              <a:rPr lang="en" sz="2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" sz="2600" dirty="0" err="1" smtClean="0">
                <a:solidFill>
                  <a:schemeClr val="tx2">
                    <a:lumMod val="75000"/>
                  </a:schemeClr>
                </a:solidFill>
              </a:rPr>
              <a:t>altijd</a:t>
            </a:r>
            <a:r>
              <a:rPr lang="en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" sz="2600" dirty="0" err="1">
                <a:solidFill>
                  <a:schemeClr val="tx2">
                    <a:lumMod val="75000"/>
                  </a:schemeClr>
                </a:solidFill>
              </a:rPr>
              <a:t>weer</a:t>
            </a:r>
            <a:r>
              <a:rPr lang="en" sz="26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en-US" sz="2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Ps 130:7</a:t>
            </a:r>
            <a:endParaRPr lang="en-US" sz="2600" b="1" dirty="0">
              <a:solidFill>
                <a:schemeClr val="tx2">
                  <a:lumMod val="25000"/>
                </a:schemeClr>
              </a:solidFill>
              <a:ea typeface="Gill Sans" charset="0"/>
              <a:cs typeface="Gill Sans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07812" y="3666392"/>
            <a:ext cx="4464188" cy="172302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3">
                  <a:lumMod val="31000"/>
                </a:schemeClr>
              </a:gs>
              <a:gs pos="69000">
                <a:schemeClr val="bg1">
                  <a:lumMod val="99000"/>
                  <a:lumOff val="1000"/>
                </a:schemeClr>
              </a:gs>
            </a:gsLst>
            <a:lin ang="13500000" scaled="1"/>
            <a:tileRect/>
          </a:gra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</a:rPr>
              <a:t>Niets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is zo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onbetrouwbaar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</a:rPr>
              <a:t>als</a:t>
            </a:r>
            <a:endParaRPr lang="en-US" sz="2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het hart,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onverbetelijk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is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het 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2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ea typeface="Gill Sans" charset="0"/>
                <a:cs typeface="Gill Sans" charset="0"/>
              </a:rPr>
              <a:t>Jeremia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ea typeface="Gill Sans" charset="0"/>
                <a:cs typeface="Gill Sans" charset="0"/>
              </a:rPr>
              <a:t> 17:9</a:t>
            </a:r>
            <a:endParaRPr lang="en-US" sz="2600" dirty="0">
              <a:solidFill>
                <a:schemeClr val="tx2">
                  <a:lumMod val="75000"/>
                </a:schemeClr>
              </a:solidFill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34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1515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1515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08956" y="0"/>
            <a:ext cx="2735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Hopen</a:t>
            </a:r>
            <a:r>
              <a:rPr lang="en-US" sz="2400" b="1" dirty="0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400" b="1" dirty="0" err="1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en</a:t>
            </a:r>
            <a:r>
              <a:rPr lang="en-US" sz="2400" b="1" dirty="0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400" b="1" dirty="0" err="1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baden</a:t>
            </a:r>
            <a:endParaRPr lang="en-US" sz="2400" b="1" dirty="0">
              <a:gradFill flip="none" rotWithShape="1">
                <a:gsLst>
                  <a:gs pos="5000">
                    <a:schemeClr val="accent5">
                      <a:lumMod val="50000"/>
                    </a:schemeClr>
                  </a:gs>
                  <a:gs pos="90000">
                    <a:srgbClr val="C00000"/>
                  </a:gs>
                  <a:gs pos="50000">
                    <a:schemeClr val="accent4"/>
                  </a:gs>
                </a:gsLst>
                <a:lin ang="18900000" scaled="1"/>
                <a:tileRect/>
              </a:gra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25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08956" y="0"/>
            <a:ext cx="2735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Hopen</a:t>
            </a:r>
            <a:r>
              <a:rPr lang="en-US" sz="2400" b="1" dirty="0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400" b="1" dirty="0" err="1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en</a:t>
            </a:r>
            <a:r>
              <a:rPr lang="en-US" sz="2400" b="1" dirty="0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400" b="1" dirty="0" err="1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baden</a:t>
            </a:r>
            <a:endParaRPr lang="en-US" sz="2400" b="1" dirty="0">
              <a:gradFill flip="none" rotWithShape="1">
                <a:gsLst>
                  <a:gs pos="5000">
                    <a:schemeClr val="accent5">
                      <a:lumMod val="50000"/>
                    </a:schemeClr>
                  </a:gs>
                  <a:gs pos="90000">
                    <a:srgbClr val="C00000"/>
                  </a:gs>
                  <a:gs pos="50000">
                    <a:schemeClr val="accent4"/>
                  </a:gs>
                </a:gsLst>
                <a:lin ang="18900000" scaled="1"/>
                <a:tileRect/>
              </a:gra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5006" y="1055134"/>
            <a:ext cx="4476994" cy="227226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3">
                  <a:lumMod val="31000"/>
                </a:schemeClr>
              </a:gs>
              <a:gs pos="69000">
                <a:schemeClr val="bg1">
                  <a:lumMod val="99000"/>
                  <a:lumOff val="1000"/>
                </a:schemeClr>
              </a:gs>
            </a:gsLst>
            <a:lin ang="13500000" scaled="1"/>
            <a:tileRect/>
          </a:gra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Hoop op de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</a:rPr>
              <a:t>Heer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sz="2600" b="1" dirty="0">
              <a:solidFill>
                <a:schemeClr val="tx2">
                  <a:lumMod val="75000"/>
                </a:schemeClr>
              </a:solidFill>
              <a:ea typeface="Gill Sans" charset="0"/>
              <a:cs typeface="Gill Sans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375629" y="1731315"/>
            <a:ext cx="7285771" cy="38957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" sz="3200" dirty="0">
                <a:latin typeface="+mj-lt"/>
              </a:rPr>
              <a:t>HEERE, Hoop van </a:t>
            </a:r>
            <a:r>
              <a:rPr lang="en" sz="3200" dirty="0" err="1" smtClean="0">
                <a:latin typeface="+mj-lt"/>
              </a:rPr>
              <a:t>Israël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+mj-lt"/>
              <a:ea typeface="Gill Sans" charset="0"/>
              <a:cs typeface="Gill Sans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Gill Sans" charset="0"/>
                <a:cs typeface="Gill Sans" charset="0"/>
              </a:rPr>
              <a:t>        “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Gill Sans" charset="0"/>
                <a:cs typeface="Gill Sans" charset="0"/>
              </a:rPr>
              <a:t>mikweh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Gill Sans" charset="0"/>
                <a:cs typeface="Gill Sans" charset="0"/>
              </a:rPr>
              <a:t>”   			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Gill Sans" charset="0"/>
                <a:cs typeface="Gill Sans" charset="0"/>
              </a:rPr>
              <a:t>Jer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Gill Sans" charset="0"/>
                <a:cs typeface="Gill Sans" charset="0"/>
              </a:rPr>
              <a:t> 17:13 (HSV)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+mj-lt"/>
              <a:ea typeface="Gill Sans" charset="0"/>
              <a:cs typeface="Gill San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" sz="3200" dirty="0" smtClean="0">
                <a:latin typeface="+mj-lt"/>
              </a:rPr>
              <a:t>HEER, </a:t>
            </a:r>
            <a:r>
              <a:rPr lang="en-US" sz="3200" dirty="0" smtClean="0">
                <a:latin typeface="+mj-lt"/>
              </a:rPr>
              <a:t>   bad   </a:t>
            </a:r>
            <a:r>
              <a:rPr lang="en" sz="3200" dirty="0" smtClean="0">
                <a:latin typeface="+mj-lt"/>
              </a:rPr>
              <a:t>van </a:t>
            </a:r>
            <a:r>
              <a:rPr lang="en" sz="3200" dirty="0" err="1" smtClean="0">
                <a:latin typeface="+mj-lt"/>
              </a:rPr>
              <a:t>Israël</a:t>
            </a:r>
            <a:endParaRPr lang="en-US" sz="3200" dirty="0" smtClean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3200" dirty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" sz="3200" dirty="0" smtClean="0">
                <a:latin typeface="+mj-lt"/>
              </a:rPr>
              <a:t>HEER</a:t>
            </a:r>
            <a:r>
              <a:rPr lang="en" sz="3200" dirty="0">
                <a:latin typeface="+mj-lt"/>
              </a:rPr>
              <a:t>, </a:t>
            </a:r>
            <a:r>
              <a:rPr lang="en" sz="3200" dirty="0" err="1">
                <a:latin typeface="+mj-lt"/>
              </a:rPr>
              <a:t>bron</a:t>
            </a:r>
            <a:r>
              <a:rPr lang="en" sz="3200" dirty="0">
                <a:latin typeface="+mj-lt"/>
              </a:rPr>
              <a:t> van </a:t>
            </a:r>
            <a:r>
              <a:rPr lang="en" sz="3200" dirty="0" err="1">
                <a:latin typeface="+mj-lt"/>
              </a:rPr>
              <a:t>Israëls</a:t>
            </a:r>
            <a:r>
              <a:rPr lang="en" sz="3200" dirty="0">
                <a:latin typeface="+mj-lt"/>
              </a:rPr>
              <a:t> </a:t>
            </a:r>
            <a:r>
              <a:rPr lang="en" sz="3200" dirty="0" smtClean="0">
                <a:latin typeface="+mj-lt"/>
              </a:rPr>
              <a:t>hoop</a:t>
            </a:r>
            <a:endParaRPr lang="en-US" sz="3200" dirty="0" smtClean="0">
              <a:latin typeface="+mj-lt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Gill Sans" charset="0"/>
                <a:cs typeface="Gill Sans" charset="0"/>
              </a:rPr>
              <a:t>(NBV)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+mj-lt"/>
              <a:ea typeface="Gill Sans" charset="0"/>
              <a:cs typeface="Gill San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3200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+mj-lt"/>
              <a:ea typeface="Gill Sans" charset="0"/>
              <a:cs typeface="Gill Sans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+mj-lt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88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08956" y="0"/>
            <a:ext cx="2735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Hopen</a:t>
            </a:r>
            <a:r>
              <a:rPr lang="en-US" sz="2400" b="1" dirty="0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400" b="1" dirty="0" err="1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en</a:t>
            </a:r>
            <a:r>
              <a:rPr lang="en-US" sz="2400" b="1" dirty="0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400" b="1" dirty="0" err="1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baden</a:t>
            </a:r>
            <a:endParaRPr lang="en-US" sz="2400" b="1" dirty="0">
              <a:gradFill flip="none" rotWithShape="1">
                <a:gsLst>
                  <a:gs pos="5000">
                    <a:schemeClr val="accent5">
                      <a:lumMod val="50000"/>
                    </a:schemeClr>
                  </a:gs>
                  <a:gs pos="90000">
                    <a:srgbClr val="C00000"/>
                  </a:gs>
                  <a:gs pos="50000">
                    <a:schemeClr val="accent4"/>
                  </a:gs>
                </a:gsLst>
                <a:lin ang="18900000" scaled="1"/>
                <a:tileRect/>
              </a:gra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2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0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08956" y="0"/>
            <a:ext cx="2735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Hopen</a:t>
            </a:r>
            <a:r>
              <a:rPr lang="en-US" sz="2400" b="1" dirty="0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400" b="1" dirty="0" err="1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en</a:t>
            </a:r>
            <a:r>
              <a:rPr lang="en-US" sz="2400" b="1" dirty="0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400" b="1" dirty="0" err="1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baden</a:t>
            </a:r>
            <a:endParaRPr lang="en-US" sz="2400" b="1" dirty="0">
              <a:gradFill flip="none" rotWithShape="1">
                <a:gsLst>
                  <a:gs pos="5000">
                    <a:schemeClr val="accent5">
                      <a:lumMod val="50000"/>
                    </a:schemeClr>
                  </a:gs>
                  <a:gs pos="90000">
                    <a:srgbClr val="C00000"/>
                  </a:gs>
                  <a:gs pos="50000">
                    <a:schemeClr val="accent4"/>
                  </a:gs>
                </a:gsLst>
                <a:lin ang="18900000" scaled="1"/>
                <a:tileRect/>
              </a:gra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5006" y="1055134"/>
            <a:ext cx="4447800" cy="22224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3">
                  <a:lumMod val="31000"/>
                </a:schemeClr>
              </a:gs>
              <a:gs pos="69000">
                <a:schemeClr val="bg1">
                  <a:lumMod val="99000"/>
                  <a:lumOff val="1000"/>
                </a:schemeClr>
              </a:gs>
            </a:gsLst>
            <a:lin ang="13500000" scaled="1"/>
            <a:tileRect/>
          </a:gra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600" dirty="0" smtClean="0"/>
              <a:t>  </a:t>
            </a:r>
            <a:r>
              <a:rPr lang="en-US" sz="2600" dirty="0" err="1" smtClean="0"/>
              <a:t>Uit</a:t>
            </a:r>
            <a:r>
              <a:rPr lang="en-US" sz="2600" dirty="0" smtClean="0"/>
              <a:t> de </a:t>
            </a:r>
            <a:r>
              <a:rPr lang="en-US" sz="2600" dirty="0" err="1" smtClean="0"/>
              <a:t>diepte</a:t>
            </a:r>
            <a:r>
              <a:rPr lang="en-US" sz="2600" dirty="0" smtClean="0"/>
              <a:t> </a:t>
            </a:r>
            <a:br>
              <a:rPr lang="en-US" sz="2600" dirty="0" smtClean="0"/>
            </a:br>
            <a:r>
              <a:rPr lang="en-US" sz="2600" dirty="0" smtClean="0"/>
              <a:t>  </a:t>
            </a:r>
            <a:r>
              <a:rPr lang="en-US" sz="2600" dirty="0" err="1" smtClean="0"/>
              <a:t>roep</a:t>
            </a:r>
            <a:r>
              <a:rPr lang="en-US" sz="2600" dirty="0" smtClean="0"/>
              <a:t> </a:t>
            </a:r>
            <a:r>
              <a:rPr lang="en-US" sz="2600" dirty="0" err="1" smtClean="0"/>
              <a:t>ik</a:t>
            </a:r>
            <a:r>
              <a:rPr lang="en-US" sz="2600" dirty="0" smtClean="0"/>
              <a:t> tot U, HEER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600" baseline="30000" dirty="0" smtClean="0"/>
              <a:t>2 </a:t>
            </a:r>
            <a:r>
              <a:rPr lang="en" sz="2600" dirty="0" err="1" smtClean="0"/>
              <a:t>Heer</a:t>
            </a:r>
            <a:r>
              <a:rPr lang="en" sz="2600" dirty="0"/>
              <a:t>, </a:t>
            </a:r>
            <a:r>
              <a:rPr lang="en" sz="2600" dirty="0" err="1"/>
              <a:t>hoor</a:t>
            </a:r>
            <a:r>
              <a:rPr lang="en" sz="2600" dirty="0"/>
              <a:t> </a:t>
            </a:r>
            <a:r>
              <a:rPr lang="en" sz="2600" dirty="0" err="1"/>
              <a:t>mijn</a:t>
            </a:r>
            <a:r>
              <a:rPr lang="en" sz="2600" dirty="0"/>
              <a:t> stem</a:t>
            </a:r>
            <a:r>
              <a:rPr lang="en" sz="2600" dirty="0" smtClean="0"/>
              <a:t>,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  </a:t>
            </a:r>
            <a:r>
              <a:rPr lang="en" sz="2600" dirty="0" smtClean="0"/>
              <a:t>wees </a:t>
            </a:r>
            <a:r>
              <a:rPr lang="en" sz="2600" dirty="0" err="1"/>
              <a:t>aandachtig</a:t>
            </a:r>
            <a:r>
              <a:rPr lang="en" sz="2600" dirty="0"/>
              <a:t>, </a:t>
            </a:r>
            <a:r>
              <a:rPr lang="en" sz="2600" dirty="0" err="1" smtClean="0"/>
              <a:t>luister</a:t>
            </a:r>
            <a:r>
              <a:rPr lang="en" sz="2600" dirty="0" smtClean="0"/>
              <a:t> </a:t>
            </a:r>
            <a:r>
              <a:rPr lang="en" sz="2600" dirty="0" err="1" smtClean="0"/>
              <a:t>naar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 </a:t>
            </a:r>
            <a:r>
              <a:rPr lang="en" sz="2600" dirty="0" smtClean="0"/>
              <a:t> </a:t>
            </a:r>
            <a:r>
              <a:rPr lang="en" sz="2600" dirty="0" err="1"/>
              <a:t>mijn</a:t>
            </a:r>
            <a:r>
              <a:rPr lang="en" sz="2600" dirty="0"/>
              <a:t> </a:t>
            </a:r>
            <a:r>
              <a:rPr lang="en" sz="2600" dirty="0" err="1"/>
              <a:t>roep</a:t>
            </a:r>
            <a:r>
              <a:rPr lang="en" sz="2600" dirty="0"/>
              <a:t> om </a:t>
            </a:r>
            <a:r>
              <a:rPr lang="en" sz="2600" dirty="0" err="1"/>
              <a:t>genade</a:t>
            </a:r>
            <a:r>
              <a:rPr lang="en" sz="2600" dirty="0"/>
              <a:t>.</a:t>
            </a:r>
            <a:endParaRPr lang="en-US" sz="2600" b="1" dirty="0"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52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08956" y="0"/>
            <a:ext cx="2735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Hopen</a:t>
            </a:r>
            <a:r>
              <a:rPr lang="en-US" sz="2400" b="1" dirty="0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400" b="1" dirty="0" err="1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en</a:t>
            </a:r>
            <a:r>
              <a:rPr lang="en-US" sz="2400" b="1" dirty="0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400" b="1" dirty="0" err="1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baden</a:t>
            </a:r>
            <a:endParaRPr lang="en-US" sz="2400" b="1" dirty="0">
              <a:gradFill flip="none" rotWithShape="1">
                <a:gsLst>
                  <a:gs pos="5000">
                    <a:schemeClr val="accent5">
                      <a:lumMod val="50000"/>
                    </a:schemeClr>
                  </a:gs>
                  <a:gs pos="90000">
                    <a:srgbClr val="C00000"/>
                  </a:gs>
                  <a:gs pos="50000">
                    <a:schemeClr val="accent4"/>
                  </a:gs>
                </a:gsLst>
                <a:lin ang="18900000" scaled="1"/>
                <a:tileRect/>
              </a:gra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5006" y="1055134"/>
            <a:ext cx="4447800" cy="22224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3">
                  <a:lumMod val="31000"/>
                </a:schemeClr>
              </a:gs>
              <a:gs pos="69000">
                <a:schemeClr val="bg1">
                  <a:lumMod val="99000"/>
                  <a:lumOff val="1000"/>
                </a:schemeClr>
              </a:gs>
            </a:gsLst>
            <a:lin ang="13500000" scaled="1"/>
            <a:tileRect/>
          </a:gra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</a:rPr>
              <a:t>Uit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</a:rPr>
              <a:t>diepte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</a:rPr>
              <a:t>roep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 smtClean="0"/>
              <a:t>ik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tot U, HEER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600" baseline="30000" dirty="0" smtClean="0">
                <a:solidFill>
                  <a:schemeClr val="tx2">
                    <a:lumMod val="75000"/>
                  </a:schemeClr>
                </a:solidFill>
              </a:rPr>
              <a:t>2 </a:t>
            </a:r>
            <a:r>
              <a:rPr lang="en" sz="2600" dirty="0" err="1" smtClean="0">
                <a:solidFill>
                  <a:schemeClr val="tx2">
                    <a:lumMod val="75000"/>
                  </a:schemeClr>
                </a:solidFill>
              </a:rPr>
              <a:t>Heer</a:t>
            </a:r>
            <a:r>
              <a:rPr lang="en" sz="2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" sz="2600" dirty="0" err="1">
                <a:solidFill>
                  <a:schemeClr val="tx2">
                    <a:lumMod val="75000"/>
                  </a:schemeClr>
                </a:solidFill>
              </a:rPr>
              <a:t>hoor</a:t>
            </a:r>
            <a:r>
              <a:rPr lang="en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" sz="2600" dirty="0" err="1"/>
              <a:t>mijn</a:t>
            </a:r>
            <a:r>
              <a:rPr lang="en" sz="2600" dirty="0"/>
              <a:t> </a:t>
            </a:r>
            <a:r>
              <a:rPr lang="en" sz="2600" dirty="0">
                <a:solidFill>
                  <a:schemeClr val="tx2">
                    <a:lumMod val="75000"/>
                  </a:schemeClr>
                </a:solidFill>
              </a:rPr>
              <a:t>stem</a:t>
            </a:r>
            <a:r>
              <a:rPr lang="en" sz="26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" sz="2600" dirty="0" smtClean="0">
                <a:solidFill>
                  <a:schemeClr val="tx2">
                    <a:lumMod val="75000"/>
                  </a:schemeClr>
                </a:solidFill>
              </a:rPr>
              <a:t>wees </a:t>
            </a:r>
            <a:r>
              <a:rPr lang="en" sz="2600" dirty="0" err="1">
                <a:solidFill>
                  <a:schemeClr val="tx2">
                    <a:lumMod val="75000"/>
                  </a:schemeClr>
                </a:solidFill>
              </a:rPr>
              <a:t>aandachtig</a:t>
            </a:r>
            <a:r>
              <a:rPr lang="en" sz="2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" sz="2600" dirty="0" err="1" smtClean="0">
                <a:solidFill>
                  <a:schemeClr val="tx2">
                    <a:lumMod val="75000"/>
                  </a:schemeClr>
                </a:solidFill>
              </a:rPr>
              <a:t>luister</a:t>
            </a:r>
            <a:r>
              <a:rPr lang="en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" sz="2600" dirty="0" err="1" smtClean="0">
                <a:solidFill>
                  <a:schemeClr val="tx2">
                    <a:lumMod val="75000"/>
                  </a:schemeClr>
                </a:solidFill>
              </a:rPr>
              <a:t>naar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" sz="2600" dirty="0" err="1"/>
              <a:t>mijn</a:t>
            </a:r>
            <a:r>
              <a:rPr lang="en" sz="2600" dirty="0"/>
              <a:t> </a:t>
            </a:r>
            <a:r>
              <a:rPr lang="en" sz="2600" dirty="0" err="1">
                <a:solidFill>
                  <a:schemeClr val="tx2">
                    <a:lumMod val="75000"/>
                  </a:schemeClr>
                </a:solidFill>
              </a:rPr>
              <a:t>roep</a:t>
            </a:r>
            <a:r>
              <a:rPr lang="en" sz="2600" dirty="0">
                <a:solidFill>
                  <a:schemeClr val="tx2">
                    <a:lumMod val="75000"/>
                  </a:schemeClr>
                </a:solidFill>
              </a:rPr>
              <a:t> om </a:t>
            </a:r>
            <a:r>
              <a:rPr lang="en" sz="2600" dirty="0" err="1">
                <a:solidFill>
                  <a:schemeClr val="tx2">
                    <a:lumMod val="75000"/>
                  </a:schemeClr>
                </a:solidFill>
              </a:rPr>
              <a:t>genade</a:t>
            </a:r>
            <a:r>
              <a:rPr lang="en" sz="2600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2600" b="1" dirty="0">
              <a:solidFill>
                <a:schemeClr val="tx2">
                  <a:lumMod val="75000"/>
                </a:schemeClr>
              </a:solidFill>
              <a:ea typeface="Gill Sans" charset="0"/>
              <a:cs typeface="Gill Sans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42805" y="1055134"/>
            <a:ext cx="4601195" cy="22224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3">
                  <a:lumMod val="31000"/>
                </a:schemeClr>
              </a:gs>
              <a:gs pos="69000">
                <a:schemeClr val="bg1">
                  <a:lumMod val="99000"/>
                  <a:lumOff val="1000"/>
                </a:schemeClr>
              </a:gs>
            </a:gsLst>
            <a:lin ang="13500000" scaled="1"/>
            <a:tileRect/>
          </a:gra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600" baseline="30000" dirty="0" smtClean="0"/>
              <a:t>3 </a:t>
            </a:r>
            <a:r>
              <a:rPr lang="en" sz="2600" dirty="0" err="1" smtClean="0"/>
              <a:t>Als</a:t>
            </a:r>
            <a:r>
              <a:rPr lang="en" sz="2600" dirty="0" smtClean="0"/>
              <a:t> </a:t>
            </a:r>
            <a:r>
              <a:rPr lang="en" sz="2600" dirty="0"/>
              <a:t>u de </a:t>
            </a:r>
            <a:r>
              <a:rPr lang="en" sz="2600" dirty="0" err="1"/>
              <a:t>zonden</a:t>
            </a:r>
            <a:r>
              <a:rPr lang="en" sz="2600" dirty="0"/>
              <a:t> </a:t>
            </a:r>
            <a:r>
              <a:rPr lang="en" sz="2600" dirty="0" err="1" smtClean="0"/>
              <a:t>blijft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  </a:t>
            </a:r>
            <a:r>
              <a:rPr lang="en" sz="2600" dirty="0" err="1" smtClean="0"/>
              <a:t>gedenken</a:t>
            </a:r>
            <a:r>
              <a:rPr lang="en" sz="2600" dirty="0"/>
              <a:t>, HEER</a:t>
            </a:r>
            <a:r>
              <a:rPr lang="en" sz="2600" dirty="0" smtClean="0"/>
              <a:t>,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 </a:t>
            </a:r>
            <a:r>
              <a:rPr lang="en" sz="2600" dirty="0" smtClean="0"/>
              <a:t> </a:t>
            </a:r>
            <a:r>
              <a:rPr lang="en" sz="2600" dirty="0" err="1" smtClean="0"/>
              <a:t>Heer</a:t>
            </a:r>
            <a:r>
              <a:rPr lang="en" sz="2600" dirty="0" smtClean="0"/>
              <a:t>,</a:t>
            </a:r>
            <a:r>
              <a:rPr lang="en-US" sz="2600" dirty="0" smtClean="0"/>
              <a:t> </a:t>
            </a:r>
            <a:r>
              <a:rPr lang="en" sz="2600" dirty="0" err="1" smtClean="0"/>
              <a:t>wie</a:t>
            </a:r>
            <a:r>
              <a:rPr lang="en" sz="2600" dirty="0" smtClean="0"/>
              <a:t> </a:t>
            </a:r>
            <a:r>
              <a:rPr lang="en" sz="2600" dirty="0" err="1"/>
              <a:t>houdt</a:t>
            </a:r>
            <a:r>
              <a:rPr lang="en" sz="2600" dirty="0"/>
              <a:t> </a:t>
            </a:r>
            <a:r>
              <a:rPr lang="en" sz="2600" dirty="0" err="1"/>
              <a:t>dan</a:t>
            </a:r>
            <a:r>
              <a:rPr lang="en" sz="2600" dirty="0"/>
              <a:t> stand? </a:t>
            </a:r>
            <a:r>
              <a:rPr lang="en-US" sz="2600" b="1" baseline="30000" dirty="0"/>
              <a:t/>
            </a:r>
            <a:br>
              <a:rPr lang="en-US" sz="2600" b="1" baseline="30000" dirty="0"/>
            </a:br>
            <a:r>
              <a:rPr lang="en-US" sz="2600" b="1" baseline="30000" dirty="0" smtClean="0"/>
              <a:t>4 </a:t>
            </a:r>
            <a:r>
              <a:rPr lang="en" sz="2600" dirty="0" smtClean="0"/>
              <a:t>Maar </a:t>
            </a:r>
            <a:r>
              <a:rPr lang="en" sz="2600" dirty="0" err="1"/>
              <a:t>bij</a:t>
            </a:r>
            <a:r>
              <a:rPr lang="en" sz="2600" dirty="0"/>
              <a:t> u is </a:t>
            </a:r>
            <a:r>
              <a:rPr lang="en" sz="2600" dirty="0" err="1"/>
              <a:t>vergeving</a:t>
            </a:r>
            <a:r>
              <a:rPr lang="en" sz="2600" dirty="0" smtClean="0"/>
              <a:t>,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" sz="2600" dirty="0" smtClean="0"/>
              <a:t> </a:t>
            </a:r>
            <a:r>
              <a:rPr lang="en-US" sz="2600" dirty="0" smtClean="0"/>
              <a:t> </a:t>
            </a:r>
            <a:r>
              <a:rPr lang="en" sz="2600" dirty="0" err="1" smtClean="0"/>
              <a:t>daarom</a:t>
            </a:r>
            <a:r>
              <a:rPr lang="en" sz="2600" dirty="0" smtClean="0"/>
              <a:t> </a:t>
            </a:r>
            <a:r>
              <a:rPr lang="en" sz="2600" dirty="0" err="1"/>
              <a:t>eert</a:t>
            </a:r>
            <a:r>
              <a:rPr lang="en" sz="2600" dirty="0"/>
              <a:t> men u met </a:t>
            </a:r>
            <a:r>
              <a:rPr lang="en" sz="2600" dirty="0" err="1"/>
              <a:t>ontzag</a:t>
            </a:r>
            <a:r>
              <a:rPr lang="en" sz="2600" dirty="0"/>
              <a:t>.</a:t>
            </a:r>
            <a:endParaRPr lang="en-US" sz="2600" b="1" dirty="0"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38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08956" y="0"/>
            <a:ext cx="2735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Hopen</a:t>
            </a:r>
            <a:r>
              <a:rPr lang="en-US" sz="2400" b="1" dirty="0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400" b="1" dirty="0" err="1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en</a:t>
            </a:r>
            <a:r>
              <a:rPr lang="en-US" sz="2400" b="1" dirty="0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400" b="1" dirty="0" err="1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baden</a:t>
            </a:r>
            <a:endParaRPr lang="en-US" sz="2400" b="1" dirty="0">
              <a:gradFill flip="none" rotWithShape="1">
                <a:gsLst>
                  <a:gs pos="5000">
                    <a:schemeClr val="accent5">
                      <a:lumMod val="50000"/>
                    </a:schemeClr>
                  </a:gs>
                  <a:gs pos="90000">
                    <a:srgbClr val="C00000"/>
                  </a:gs>
                  <a:gs pos="50000">
                    <a:schemeClr val="accent4"/>
                  </a:gs>
                </a:gsLst>
                <a:lin ang="18900000" scaled="1"/>
                <a:tileRect/>
              </a:gra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5006" y="1055134"/>
            <a:ext cx="4447800" cy="22224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3">
                  <a:lumMod val="31000"/>
                </a:schemeClr>
              </a:gs>
              <a:gs pos="69000">
                <a:schemeClr val="bg1">
                  <a:lumMod val="99000"/>
                  <a:lumOff val="1000"/>
                </a:schemeClr>
              </a:gs>
            </a:gsLst>
            <a:lin ang="13500000" scaled="1"/>
            <a:tileRect/>
          </a:gra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</a:rPr>
              <a:t>Uit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</a:rPr>
              <a:t>diepte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</a:rPr>
              <a:t>roep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 smtClean="0"/>
              <a:t>ik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tot U, HEER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600" baseline="30000" dirty="0" smtClean="0">
                <a:solidFill>
                  <a:schemeClr val="tx2">
                    <a:lumMod val="75000"/>
                  </a:schemeClr>
                </a:solidFill>
              </a:rPr>
              <a:t>2 </a:t>
            </a:r>
            <a:r>
              <a:rPr lang="en" sz="2600" dirty="0" err="1" smtClean="0">
                <a:solidFill>
                  <a:schemeClr val="tx2">
                    <a:lumMod val="75000"/>
                  </a:schemeClr>
                </a:solidFill>
              </a:rPr>
              <a:t>Heer</a:t>
            </a:r>
            <a:r>
              <a:rPr lang="en" sz="2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" sz="2600" dirty="0" err="1">
                <a:solidFill>
                  <a:schemeClr val="tx2">
                    <a:lumMod val="75000"/>
                  </a:schemeClr>
                </a:solidFill>
              </a:rPr>
              <a:t>hoor</a:t>
            </a:r>
            <a:r>
              <a:rPr lang="en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" sz="2600" dirty="0" err="1"/>
              <a:t>mijn</a:t>
            </a:r>
            <a:r>
              <a:rPr lang="en" sz="2600" dirty="0"/>
              <a:t> </a:t>
            </a:r>
            <a:r>
              <a:rPr lang="en" sz="2600" dirty="0">
                <a:solidFill>
                  <a:schemeClr val="tx2">
                    <a:lumMod val="75000"/>
                  </a:schemeClr>
                </a:solidFill>
              </a:rPr>
              <a:t>stem</a:t>
            </a:r>
            <a:r>
              <a:rPr lang="en" sz="26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" sz="2600" dirty="0" smtClean="0">
                <a:solidFill>
                  <a:schemeClr val="tx2">
                    <a:lumMod val="75000"/>
                  </a:schemeClr>
                </a:solidFill>
              </a:rPr>
              <a:t>wees </a:t>
            </a:r>
            <a:r>
              <a:rPr lang="en" sz="2600" dirty="0" err="1">
                <a:solidFill>
                  <a:schemeClr val="tx2">
                    <a:lumMod val="75000"/>
                  </a:schemeClr>
                </a:solidFill>
              </a:rPr>
              <a:t>aandachtig</a:t>
            </a:r>
            <a:r>
              <a:rPr lang="en" sz="2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" sz="2600" dirty="0" err="1" smtClean="0">
                <a:solidFill>
                  <a:schemeClr val="tx2">
                    <a:lumMod val="75000"/>
                  </a:schemeClr>
                </a:solidFill>
              </a:rPr>
              <a:t>luister</a:t>
            </a:r>
            <a:r>
              <a:rPr lang="en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" sz="2600" dirty="0" err="1" smtClean="0">
                <a:solidFill>
                  <a:schemeClr val="tx2">
                    <a:lumMod val="75000"/>
                  </a:schemeClr>
                </a:solidFill>
              </a:rPr>
              <a:t>naar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" sz="2600" dirty="0" err="1"/>
              <a:t>mijn</a:t>
            </a:r>
            <a:r>
              <a:rPr lang="en" sz="2600" dirty="0"/>
              <a:t> </a:t>
            </a:r>
            <a:r>
              <a:rPr lang="en" sz="2600" dirty="0" err="1">
                <a:solidFill>
                  <a:schemeClr val="tx2">
                    <a:lumMod val="75000"/>
                  </a:schemeClr>
                </a:solidFill>
              </a:rPr>
              <a:t>roep</a:t>
            </a:r>
            <a:r>
              <a:rPr lang="en" sz="2600" dirty="0">
                <a:solidFill>
                  <a:schemeClr val="tx2">
                    <a:lumMod val="75000"/>
                  </a:schemeClr>
                </a:solidFill>
              </a:rPr>
              <a:t> om </a:t>
            </a:r>
            <a:r>
              <a:rPr lang="en" sz="2600" dirty="0" err="1">
                <a:solidFill>
                  <a:schemeClr val="tx2">
                    <a:lumMod val="75000"/>
                  </a:schemeClr>
                </a:solidFill>
              </a:rPr>
              <a:t>genade</a:t>
            </a:r>
            <a:r>
              <a:rPr lang="en" sz="2600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2600" b="1" dirty="0">
              <a:solidFill>
                <a:schemeClr val="tx2">
                  <a:lumMod val="75000"/>
                </a:schemeClr>
              </a:solidFill>
              <a:ea typeface="Gill Sans" charset="0"/>
              <a:cs typeface="Gill Sans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42805" y="1055134"/>
            <a:ext cx="4601195" cy="22224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3">
                  <a:lumMod val="31000"/>
                </a:schemeClr>
              </a:gs>
              <a:gs pos="69000">
                <a:schemeClr val="bg1">
                  <a:lumMod val="99000"/>
                  <a:lumOff val="1000"/>
                </a:schemeClr>
              </a:gs>
            </a:gsLst>
            <a:lin ang="13500000" scaled="1"/>
            <a:tileRect/>
          </a:gra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600" baseline="30000" dirty="0" smtClean="0">
                <a:solidFill>
                  <a:schemeClr val="tx2">
                    <a:lumMod val="75000"/>
                  </a:schemeClr>
                </a:solidFill>
              </a:rPr>
              <a:t>3 </a:t>
            </a:r>
            <a:r>
              <a:rPr lang="en" sz="2600" dirty="0" err="1" smtClean="0">
                <a:solidFill>
                  <a:schemeClr val="tx2">
                    <a:lumMod val="75000"/>
                  </a:schemeClr>
                </a:solidFill>
              </a:rPr>
              <a:t>Als</a:t>
            </a:r>
            <a:r>
              <a:rPr lang="en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" sz="2600" dirty="0">
                <a:solidFill>
                  <a:schemeClr val="tx2">
                    <a:lumMod val="75000"/>
                  </a:schemeClr>
                </a:solidFill>
              </a:rPr>
              <a:t>u </a:t>
            </a:r>
            <a:r>
              <a:rPr lang="en" sz="2600" dirty="0"/>
              <a:t>de </a:t>
            </a:r>
            <a:r>
              <a:rPr lang="en" sz="2600" dirty="0" err="1"/>
              <a:t>zonden</a:t>
            </a:r>
            <a:r>
              <a:rPr lang="en" sz="2600" dirty="0"/>
              <a:t> </a:t>
            </a:r>
            <a:r>
              <a:rPr lang="en" sz="2600" dirty="0" err="1" smtClean="0">
                <a:solidFill>
                  <a:schemeClr val="tx2">
                    <a:lumMod val="75000"/>
                  </a:schemeClr>
                </a:solidFill>
              </a:rPr>
              <a:t>blijft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" sz="2600" dirty="0" err="1" smtClean="0">
                <a:solidFill>
                  <a:schemeClr val="tx2">
                    <a:lumMod val="75000"/>
                  </a:schemeClr>
                </a:solidFill>
              </a:rPr>
              <a:t>gedenken</a:t>
            </a:r>
            <a:r>
              <a:rPr lang="en" sz="2600" dirty="0">
                <a:solidFill>
                  <a:schemeClr val="tx2">
                    <a:lumMod val="75000"/>
                  </a:schemeClr>
                </a:solidFill>
              </a:rPr>
              <a:t>, HEER</a:t>
            </a:r>
            <a:r>
              <a:rPr lang="en" sz="26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" sz="2600" dirty="0" err="1" smtClean="0">
                <a:solidFill>
                  <a:schemeClr val="tx2">
                    <a:lumMod val="75000"/>
                  </a:schemeClr>
                </a:solidFill>
              </a:rPr>
              <a:t>Heer</a:t>
            </a:r>
            <a:r>
              <a:rPr lang="en" sz="26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" sz="2600" dirty="0" err="1" smtClean="0"/>
              <a:t>wie</a:t>
            </a:r>
            <a:r>
              <a:rPr lang="en" sz="2600" dirty="0" smtClean="0"/>
              <a:t> </a:t>
            </a:r>
            <a:r>
              <a:rPr lang="en" sz="2600" dirty="0" err="1">
                <a:solidFill>
                  <a:schemeClr val="tx2">
                    <a:lumMod val="75000"/>
                  </a:schemeClr>
                </a:solidFill>
              </a:rPr>
              <a:t>houdt</a:t>
            </a:r>
            <a:r>
              <a:rPr lang="en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" sz="2600" dirty="0" err="1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" sz="2600" dirty="0">
                <a:solidFill>
                  <a:schemeClr val="tx2">
                    <a:lumMod val="75000"/>
                  </a:schemeClr>
                </a:solidFill>
              </a:rPr>
              <a:t> stand? </a:t>
            </a:r>
            <a:r>
              <a:rPr lang="en-US" sz="2600" b="1" baseline="30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600" b="1" baseline="30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600" b="1" baseline="30000" dirty="0" smtClean="0">
                <a:solidFill>
                  <a:schemeClr val="tx2">
                    <a:lumMod val="75000"/>
                  </a:schemeClr>
                </a:solidFill>
              </a:rPr>
              <a:t>4 </a:t>
            </a:r>
            <a:r>
              <a:rPr lang="en" sz="2600" dirty="0" smtClean="0">
                <a:solidFill>
                  <a:schemeClr val="tx2">
                    <a:lumMod val="75000"/>
                  </a:schemeClr>
                </a:solidFill>
              </a:rPr>
              <a:t>Maar </a:t>
            </a:r>
            <a:r>
              <a:rPr lang="en" sz="2600" dirty="0" err="1">
                <a:solidFill>
                  <a:schemeClr val="tx2">
                    <a:lumMod val="75000"/>
                  </a:schemeClr>
                </a:solidFill>
              </a:rPr>
              <a:t>bij</a:t>
            </a:r>
            <a:r>
              <a:rPr lang="en" sz="2600" dirty="0">
                <a:solidFill>
                  <a:schemeClr val="tx2">
                    <a:lumMod val="75000"/>
                  </a:schemeClr>
                </a:solidFill>
              </a:rPr>
              <a:t> u is </a:t>
            </a:r>
            <a:r>
              <a:rPr lang="en" sz="2600" dirty="0" err="1">
                <a:solidFill>
                  <a:schemeClr val="tx2">
                    <a:lumMod val="75000"/>
                  </a:schemeClr>
                </a:solidFill>
              </a:rPr>
              <a:t>vergeving</a:t>
            </a:r>
            <a:r>
              <a:rPr lang="en" sz="26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" sz="2600" dirty="0" err="1" smtClean="0">
                <a:solidFill>
                  <a:schemeClr val="tx2">
                    <a:lumMod val="75000"/>
                  </a:schemeClr>
                </a:solidFill>
              </a:rPr>
              <a:t>daarom</a:t>
            </a:r>
            <a:r>
              <a:rPr lang="en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" sz="2600" dirty="0" err="1">
                <a:solidFill>
                  <a:schemeClr val="tx2">
                    <a:lumMod val="75000"/>
                  </a:schemeClr>
                </a:solidFill>
              </a:rPr>
              <a:t>eert</a:t>
            </a:r>
            <a:r>
              <a:rPr lang="en" sz="2600" dirty="0">
                <a:solidFill>
                  <a:schemeClr val="tx2">
                    <a:lumMod val="75000"/>
                  </a:schemeClr>
                </a:solidFill>
              </a:rPr>
              <a:t> men u met </a:t>
            </a:r>
            <a:r>
              <a:rPr lang="en" sz="2600" dirty="0" err="1">
                <a:solidFill>
                  <a:schemeClr val="tx2">
                    <a:lumMod val="75000"/>
                  </a:schemeClr>
                </a:solidFill>
              </a:rPr>
              <a:t>ontzag</a:t>
            </a:r>
            <a:r>
              <a:rPr lang="en" sz="2600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2600" b="1" dirty="0">
              <a:solidFill>
                <a:schemeClr val="tx2">
                  <a:lumMod val="75000"/>
                </a:schemeClr>
              </a:solidFill>
              <a:ea typeface="Gill Sans" charset="0"/>
              <a:cs typeface="Gill Sans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42804" y="3277589"/>
            <a:ext cx="4476998" cy="314696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3">
                  <a:lumMod val="31000"/>
                </a:schemeClr>
              </a:gs>
              <a:gs pos="69000">
                <a:schemeClr val="bg1">
                  <a:lumMod val="99000"/>
                  <a:lumOff val="1000"/>
                </a:schemeClr>
              </a:gs>
            </a:gsLst>
            <a:lin ang="13500000" scaled="1"/>
            <a:tileRect/>
          </a:gra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600" baseline="30000" dirty="0" smtClean="0"/>
              <a:t>7 </a:t>
            </a:r>
            <a:r>
              <a:rPr lang="en" sz="2600" dirty="0" err="1" smtClean="0"/>
              <a:t>Israël</a:t>
            </a:r>
            <a:r>
              <a:rPr lang="en" sz="2600" dirty="0"/>
              <a:t>, hoop op de HEER!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  </a:t>
            </a:r>
            <a:r>
              <a:rPr lang="en" sz="2600" dirty="0" err="1" smtClean="0"/>
              <a:t>Bij</a:t>
            </a:r>
            <a:r>
              <a:rPr lang="en" sz="2600" dirty="0" smtClean="0"/>
              <a:t> </a:t>
            </a:r>
            <a:r>
              <a:rPr lang="en" sz="2600" dirty="0"/>
              <a:t>de HEER is </a:t>
            </a:r>
            <a:r>
              <a:rPr lang="en" sz="2600" dirty="0" err="1"/>
              <a:t>genade</a:t>
            </a:r>
            <a:r>
              <a:rPr lang="en" sz="2600" dirty="0"/>
              <a:t>,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  </a:t>
            </a:r>
            <a:r>
              <a:rPr lang="en" sz="2600" dirty="0" err="1" smtClean="0"/>
              <a:t>bij</a:t>
            </a:r>
            <a:r>
              <a:rPr lang="en" sz="2600" dirty="0" smtClean="0"/>
              <a:t> </a:t>
            </a:r>
            <a:r>
              <a:rPr lang="en" sz="2600" dirty="0"/>
              <a:t>hem is </a:t>
            </a:r>
            <a:r>
              <a:rPr lang="en" sz="2600" dirty="0" err="1"/>
              <a:t>bevrijding</a:t>
            </a:r>
            <a:r>
              <a:rPr lang="en" sz="2600" dirty="0"/>
              <a:t>,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  </a:t>
            </a:r>
            <a:r>
              <a:rPr lang="en" sz="2600" dirty="0" err="1" smtClean="0"/>
              <a:t>altijd</a:t>
            </a:r>
            <a:r>
              <a:rPr lang="en" sz="2600" dirty="0" smtClean="0"/>
              <a:t> </a:t>
            </a:r>
            <a:r>
              <a:rPr lang="en" sz="2600" dirty="0" err="1"/>
              <a:t>weer</a:t>
            </a:r>
            <a:r>
              <a:rPr lang="en" sz="2600" dirty="0" smtClean="0"/>
              <a:t>.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baseline="30000" dirty="0" smtClean="0"/>
              <a:t>8 </a:t>
            </a:r>
            <a:r>
              <a:rPr lang="en" sz="2600" dirty="0" err="1" smtClean="0"/>
              <a:t>Hij</a:t>
            </a:r>
            <a:r>
              <a:rPr lang="en" sz="2600" dirty="0" smtClean="0"/>
              <a:t> </a:t>
            </a:r>
            <a:r>
              <a:rPr lang="en" sz="2600" dirty="0" err="1"/>
              <a:t>zal</a:t>
            </a:r>
            <a:r>
              <a:rPr lang="en" sz="2600" dirty="0"/>
              <a:t> </a:t>
            </a:r>
            <a:r>
              <a:rPr lang="en" sz="2600" dirty="0" err="1"/>
              <a:t>Israël</a:t>
            </a:r>
            <a:r>
              <a:rPr lang="en" sz="2600" dirty="0"/>
              <a:t> </a:t>
            </a:r>
            <a:r>
              <a:rPr lang="en" sz="2600" dirty="0" err="1"/>
              <a:t>bevrijden</a:t>
            </a:r>
            <a:r>
              <a:rPr lang="en" sz="2600" dirty="0"/>
              <a:t>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  </a:t>
            </a:r>
            <a:r>
              <a:rPr lang="en" sz="2600" dirty="0" err="1" smtClean="0"/>
              <a:t>uit</a:t>
            </a:r>
            <a:r>
              <a:rPr lang="en" sz="2600" dirty="0" smtClean="0"/>
              <a:t> </a:t>
            </a:r>
            <a:r>
              <a:rPr lang="en" sz="2600" dirty="0"/>
              <a:t>al </a:t>
            </a:r>
            <a:r>
              <a:rPr lang="en" sz="2600" dirty="0" err="1"/>
              <a:t>zijn</a:t>
            </a:r>
            <a:r>
              <a:rPr lang="en" sz="2600" dirty="0"/>
              <a:t> </a:t>
            </a:r>
            <a:r>
              <a:rPr lang="en" sz="2600" dirty="0" err="1"/>
              <a:t>zonden</a:t>
            </a:r>
            <a:r>
              <a:rPr lang="en" sz="2600" dirty="0"/>
              <a:t>.</a:t>
            </a:r>
            <a:endParaRPr lang="en-US" sz="2600" b="1" dirty="0"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8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08956" y="-168"/>
            <a:ext cx="2735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Hopen</a:t>
            </a:r>
            <a:r>
              <a:rPr lang="en-US" sz="2400" b="1" dirty="0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400" b="1" dirty="0" err="1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en</a:t>
            </a:r>
            <a:r>
              <a:rPr lang="en-US" sz="2400" b="1" dirty="0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400" b="1" dirty="0" err="1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baden</a:t>
            </a:r>
            <a:endParaRPr lang="en-US" sz="2400" b="1" dirty="0">
              <a:gradFill flip="none" rotWithShape="1">
                <a:gsLst>
                  <a:gs pos="5000">
                    <a:schemeClr val="accent5">
                      <a:lumMod val="50000"/>
                    </a:schemeClr>
                  </a:gs>
                  <a:gs pos="90000">
                    <a:srgbClr val="C00000"/>
                  </a:gs>
                  <a:gs pos="50000">
                    <a:schemeClr val="accent4"/>
                  </a:gs>
                </a:gsLst>
                <a:lin ang="18900000" scaled="1"/>
                <a:tileRect/>
              </a:gra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5006" y="1054800"/>
            <a:ext cx="4447800" cy="22224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3">
                  <a:lumMod val="31000"/>
                </a:schemeClr>
              </a:gs>
              <a:gs pos="69000">
                <a:schemeClr val="bg1">
                  <a:lumMod val="99000"/>
                  <a:lumOff val="1000"/>
                </a:schemeClr>
              </a:gs>
            </a:gsLst>
            <a:lin ang="13500000" scaled="1"/>
            <a:tileRect/>
          </a:gra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</a:rPr>
              <a:t>Uit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</a:rPr>
              <a:t>diepte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</a:rPr>
              <a:t>roep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 smtClean="0"/>
              <a:t>ik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tot U, HEER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600" baseline="30000" dirty="0" smtClean="0">
                <a:solidFill>
                  <a:schemeClr val="tx2">
                    <a:lumMod val="75000"/>
                  </a:schemeClr>
                </a:solidFill>
              </a:rPr>
              <a:t>2 </a:t>
            </a:r>
            <a:r>
              <a:rPr lang="en" sz="2600" dirty="0" err="1" smtClean="0">
                <a:solidFill>
                  <a:schemeClr val="tx2">
                    <a:lumMod val="75000"/>
                  </a:schemeClr>
                </a:solidFill>
              </a:rPr>
              <a:t>Heer</a:t>
            </a:r>
            <a:r>
              <a:rPr lang="en" sz="2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" sz="2600" dirty="0" err="1">
                <a:solidFill>
                  <a:schemeClr val="tx2">
                    <a:lumMod val="75000"/>
                  </a:schemeClr>
                </a:solidFill>
              </a:rPr>
              <a:t>hoor</a:t>
            </a:r>
            <a:r>
              <a:rPr lang="en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" sz="2600" dirty="0" err="1"/>
              <a:t>mijn</a:t>
            </a:r>
            <a:r>
              <a:rPr lang="en" sz="2600" dirty="0"/>
              <a:t> </a:t>
            </a:r>
            <a:r>
              <a:rPr lang="en" sz="2600" dirty="0">
                <a:solidFill>
                  <a:schemeClr val="tx2">
                    <a:lumMod val="75000"/>
                  </a:schemeClr>
                </a:solidFill>
              </a:rPr>
              <a:t>stem</a:t>
            </a:r>
            <a:r>
              <a:rPr lang="en" sz="26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" sz="2600" dirty="0" smtClean="0">
                <a:solidFill>
                  <a:schemeClr val="tx2">
                    <a:lumMod val="75000"/>
                  </a:schemeClr>
                </a:solidFill>
              </a:rPr>
              <a:t>wees </a:t>
            </a:r>
            <a:r>
              <a:rPr lang="en" sz="2600" dirty="0" err="1">
                <a:solidFill>
                  <a:schemeClr val="tx2">
                    <a:lumMod val="75000"/>
                  </a:schemeClr>
                </a:solidFill>
              </a:rPr>
              <a:t>aandachtig</a:t>
            </a:r>
            <a:r>
              <a:rPr lang="en" sz="2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" sz="2600" dirty="0" err="1" smtClean="0">
                <a:solidFill>
                  <a:schemeClr val="tx2">
                    <a:lumMod val="75000"/>
                  </a:schemeClr>
                </a:solidFill>
              </a:rPr>
              <a:t>luister</a:t>
            </a:r>
            <a:r>
              <a:rPr lang="en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" sz="2600" dirty="0" err="1" smtClean="0">
                <a:solidFill>
                  <a:schemeClr val="tx2">
                    <a:lumMod val="75000"/>
                  </a:schemeClr>
                </a:solidFill>
              </a:rPr>
              <a:t>naar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" sz="2600" dirty="0" err="1"/>
              <a:t>mijn</a:t>
            </a:r>
            <a:r>
              <a:rPr lang="en" sz="2600" dirty="0"/>
              <a:t> </a:t>
            </a:r>
            <a:r>
              <a:rPr lang="en" sz="2600" dirty="0" err="1">
                <a:solidFill>
                  <a:schemeClr val="tx2">
                    <a:lumMod val="75000"/>
                  </a:schemeClr>
                </a:solidFill>
              </a:rPr>
              <a:t>roep</a:t>
            </a:r>
            <a:r>
              <a:rPr lang="en" sz="2600" dirty="0">
                <a:solidFill>
                  <a:schemeClr val="tx2">
                    <a:lumMod val="75000"/>
                  </a:schemeClr>
                </a:solidFill>
              </a:rPr>
              <a:t> om </a:t>
            </a:r>
            <a:r>
              <a:rPr lang="en" sz="2600" dirty="0" err="1">
                <a:solidFill>
                  <a:schemeClr val="tx2">
                    <a:lumMod val="75000"/>
                  </a:schemeClr>
                </a:solidFill>
              </a:rPr>
              <a:t>genade</a:t>
            </a:r>
            <a:r>
              <a:rPr lang="en" sz="2600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2600" dirty="0">
              <a:solidFill>
                <a:schemeClr val="tx2">
                  <a:lumMod val="75000"/>
                </a:schemeClr>
              </a:solidFill>
              <a:ea typeface="Gill Sans" charset="0"/>
              <a:cs typeface="Gill Sans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42805" y="1055134"/>
            <a:ext cx="4601195" cy="22224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3">
                  <a:lumMod val="31000"/>
                </a:schemeClr>
              </a:gs>
              <a:gs pos="69000">
                <a:schemeClr val="bg1">
                  <a:lumMod val="99000"/>
                  <a:lumOff val="1000"/>
                </a:schemeClr>
              </a:gs>
            </a:gsLst>
            <a:lin ang="13500000" scaled="1"/>
            <a:tileRect/>
          </a:gra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600" baseline="30000" dirty="0" smtClean="0">
                <a:solidFill>
                  <a:schemeClr val="tx2">
                    <a:lumMod val="75000"/>
                  </a:schemeClr>
                </a:solidFill>
              </a:rPr>
              <a:t>3 </a:t>
            </a:r>
            <a:r>
              <a:rPr lang="en" sz="2600" dirty="0" err="1" smtClean="0">
                <a:solidFill>
                  <a:schemeClr val="tx2">
                    <a:lumMod val="75000"/>
                  </a:schemeClr>
                </a:solidFill>
              </a:rPr>
              <a:t>Als</a:t>
            </a:r>
            <a:r>
              <a:rPr lang="en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" sz="2600" dirty="0">
                <a:solidFill>
                  <a:schemeClr val="tx2">
                    <a:lumMod val="75000"/>
                  </a:schemeClr>
                </a:solidFill>
              </a:rPr>
              <a:t>u </a:t>
            </a:r>
            <a:r>
              <a:rPr lang="en" sz="2600" dirty="0"/>
              <a:t>de </a:t>
            </a:r>
            <a:r>
              <a:rPr lang="en" sz="2600" dirty="0" err="1"/>
              <a:t>zonden</a:t>
            </a:r>
            <a:r>
              <a:rPr lang="en" sz="2600" dirty="0"/>
              <a:t> </a:t>
            </a:r>
            <a:r>
              <a:rPr lang="en" sz="2600" dirty="0" err="1" smtClean="0">
                <a:solidFill>
                  <a:schemeClr val="tx2">
                    <a:lumMod val="75000"/>
                  </a:schemeClr>
                </a:solidFill>
              </a:rPr>
              <a:t>blijft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" sz="2600" dirty="0" err="1" smtClean="0">
                <a:solidFill>
                  <a:schemeClr val="tx2">
                    <a:lumMod val="75000"/>
                  </a:schemeClr>
                </a:solidFill>
              </a:rPr>
              <a:t>gedenken</a:t>
            </a:r>
            <a:r>
              <a:rPr lang="en" sz="2600" dirty="0">
                <a:solidFill>
                  <a:schemeClr val="tx2">
                    <a:lumMod val="75000"/>
                  </a:schemeClr>
                </a:solidFill>
              </a:rPr>
              <a:t>, HEER</a:t>
            </a:r>
            <a:r>
              <a:rPr lang="en" sz="26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" sz="2600" dirty="0" err="1" smtClean="0">
                <a:solidFill>
                  <a:schemeClr val="tx2">
                    <a:lumMod val="75000"/>
                  </a:schemeClr>
                </a:solidFill>
              </a:rPr>
              <a:t>Heer</a:t>
            </a:r>
            <a:r>
              <a:rPr lang="en" sz="26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" sz="2600" dirty="0" err="1" smtClean="0"/>
              <a:t>wie</a:t>
            </a:r>
            <a:r>
              <a:rPr lang="en" sz="2600" dirty="0" smtClean="0"/>
              <a:t> </a:t>
            </a:r>
            <a:r>
              <a:rPr lang="en" sz="2600" dirty="0" err="1">
                <a:solidFill>
                  <a:schemeClr val="tx2">
                    <a:lumMod val="75000"/>
                  </a:schemeClr>
                </a:solidFill>
              </a:rPr>
              <a:t>houdt</a:t>
            </a:r>
            <a:r>
              <a:rPr lang="en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" sz="2600" dirty="0" err="1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" sz="2600" dirty="0">
                <a:solidFill>
                  <a:schemeClr val="tx2">
                    <a:lumMod val="75000"/>
                  </a:schemeClr>
                </a:solidFill>
              </a:rPr>
              <a:t> stand? </a:t>
            </a:r>
            <a:r>
              <a:rPr lang="en-US" sz="2600" b="1" baseline="30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600" b="1" baseline="30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600" b="1" baseline="30000" dirty="0" smtClean="0">
                <a:solidFill>
                  <a:schemeClr val="tx2">
                    <a:lumMod val="75000"/>
                  </a:schemeClr>
                </a:solidFill>
              </a:rPr>
              <a:t>4 </a:t>
            </a:r>
            <a:r>
              <a:rPr lang="en" sz="2600" dirty="0" smtClean="0">
                <a:solidFill>
                  <a:schemeClr val="tx2">
                    <a:lumMod val="75000"/>
                  </a:schemeClr>
                </a:solidFill>
              </a:rPr>
              <a:t>Maar </a:t>
            </a:r>
            <a:r>
              <a:rPr lang="en" sz="2600" dirty="0" err="1">
                <a:solidFill>
                  <a:schemeClr val="tx2">
                    <a:lumMod val="75000"/>
                  </a:schemeClr>
                </a:solidFill>
              </a:rPr>
              <a:t>bij</a:t>
            </a:r>
            <a:r>
              <a:rPr lang="en" sz="2600" dirty="0">
                <a:solidFill>
                  <a:schemeClr val="tx2">
                    <a:lumMod val="75000"/>
                  </a:schemeClr>
                </a:solidFill>
              </a:rPr>
              <a:t> u is </a:t>
            </a:r>
            <a:r>
              <a:rPr lang="en" sz="2600" dirty="0" err="1">
                <a:solidFill>
                  <a:schemeClr val="tx2">
                    <a:lumMod val="75000"/>
                  </a:schemeClr>
                </a:solidFill>
              </a:rPr>
              <a:t>vergeving</a:t>
            </a:r>
            <a:r>
              <a:rPr lang="en" sz="26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" sz="2600" dirty="0" err="1" smtClean="0">
                <a:solidFill>
                  <a:schemeClr val="tx2">
                    <a:lumMod val="75000"/>
                  </a:schemeClr>
                </a:solidFill>
              </a:rPr>
              <a:t>daarom</a:t>
            </a:r>
            <a:r>
              <a:rPr lang="en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" sz="2600" dirty="0" err="1">
                <a:solidFill>
                  <a:schemeClr val="tx2">
                    <a:lumMod val="75000"/>
                  </a:schemeClr>
                </a:solidFill>
              </a:rPr>
              <a:t>eert</a:t>
            </a:r>
            <a:r>
              <a:rPr lang="en" sz="2600" dirty="0">
                <a:solidFill>
                  <a:schemeClr val="tx2">
                    <a:lumMod val="75000"/>
                  </a:schemeClr>
                </a:solidFill>
              </a:rPr>
              <a:t> men u met </a:t>
            </a:r>
            <a:r>
              <a:rPr lang="en" sz="2600" dirty="0" err="1">
                <a:solidFill>
                  <a:schemeClr val="tx2">
                    <a:lumMod val="75000"/>
                  </a:schemeClr>
                </a:solidFill>
              </a:rPr>
              <a:t>ontzag</a:t>
            </a:r>
            <a:r>
              <a:rPr lang="en" sz="2600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2600" b="1" dirty="0">
              <a:solidFill>
                <a:schemeClr val="tx2">
                  <a:lumMod val="75000"/>
                </a:schemeClr>
              </a:solidFill>
              <a:ea typeface="Gill Sans" charset="0"/>
              <a:cs typeface="Gill Sans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5004" y="3277589"/>
            <a:ext cx="4447801" cy="314696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3">
                  <a:lumMod val="31000"/>
                </a:schemeClr>
              </a:gs>
              <a:gs pos="69000">
                <a:schemeClr val="bg1">
                  <a:lumMod val="99000"/>
                  <a:lumOff val="1000"/>
                </a:schemeClr>
              </a:gs>
            </a:gsLst>
            <a:lin ang="13500000" scaled="1"/>
            <a:tileRect/>
          </a:gra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600" baseline="30000" dirty="0" smtClean="0">
                <a:solidFill>
                  <a:schemeClr val="tx2">
                    <a:lumMod val="75000"/>
                  </a:schemeClr>
                </a:solidFill>
              </a:rPr>
              <a:t>5 </a:t>
            </a:r>
            <a:r>
              <a:rPr lang="en-US" sz="2600" dirty="0" err="1" smtClean="0"/>
              <a:t>Ik</a:t>
            </a:r>
            <a:r>
              <a:rPr lang="en-US" sz="2600" dirty="0" smtClean="0"/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zie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uit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naar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de HEER,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600" dirty="0" err="1" smtClean="0"/>
              <a:t>mijn</a:t>
            </a:r>
            <a:r>
              <a:rPr lang="en-US" sz="2600" dirty="0" smtClean="0"/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ziel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ziet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uit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naar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hem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</a:rPr>
              <a:t>en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verlangt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naar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zijn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woord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600" baseline="30000" dirty="0" smtClean="0">
                <a:solidFill>
                  <a:schemeClr val="tx2">
                    <a:lumMod val="75000"/>
                  </a:schemeClr>
                </a:solidFill>
              </a:rPr>
              <a:t>6 </a:t>
            </a:r>
            <a:r>
              <a:rPr lang="en-US" sz="2600" dirty="0" err="1" smtClean="0"/>
              <a:t>mijn</a:t>
            </a:r>
            <a:r>
              <a:rPr lang="en-US" sz="2600" dirty="0" smtClean="0"/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ziel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verlangt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naar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</a:rPr>
              <a:t>Heer</a:t>
            </a:r>
            <a:endParaRPr lang="en-US" sz="2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</a:rPr>
              <a:t>meer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wachters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naar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morgen,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meer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wachters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</a:rPr>
              <a:t>uitzien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naar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de morgen. </a:t>
            </a:r>
            <a:endParaRPr lang="en-US" sz="2600" b="1" dirty="0">
              <a:solidFill>
                <a:schemeClr val="tx2">
                  <a:lumMod val="75000"/>
                </a:schemeClr>
              </a:solidFill>
              <a:ea typeface="Gill Sans" charset="0"/>
              <a:cs typeface="Gill Sans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42804" y="3277589"/>
            <a:ext cx="4476998" cy="314696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3">
                  <a:lumMod val="31000"/>
                </a:schemeClr>
              </a:gs>
              <a:gs pos="69000">
                <a:schemeClr val="bg1">
                  <a:lumMod val="99000"/>
                  <a:lumOff val="1000"/>
                </a:schemeClr>
              </a:gs>
            </a:gsLst>
            <a:lin ang="13500000" scaled="1"/>
            <a:tileRect/>
          </a:gra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600" baseline="30000" dirty="0" smtClean="0">
                <a:solidFill>
                  <a:schemeClr val="tx2">
                    <a:lumMod val="75000"/>
                  </a:schemeClr>
                </a:solidFill>
              </a:rPr>
              <a:t>7 </a:t>
            </a:r>
            <a:r>
              <a:rPr lang="en" sz="2600" dirty="0" err="1" smtClean="0"/>
              <a:t>Israël</a:t>
            </a:r>
            <a:r>
              <a:rPr lang="en" sz="2600" dirty="0">
                <a:solidFill>
                  <a:schemeClr val="tx2">
                    <a:lumMod val="75000"/>
                  </a:schemeClr>
                </a:solidFill>
              </a:rPr>
              <a:t>, hoop op de HEER!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" sz="2600" dirty="0" err="1" smtClean="0">
                <a:solidFill>
                  <a:schemeClr val="tx2">
                    <a:lumMod val="75000"/>
                  </a:schemeClr>
                </a:solidFill>
              </a:rPr>
              <a:t>Bij</a:t>
            </a:r>
            <a:r>
              <a:rPr lang="en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" sz="2600" dirty="0">
                <a:solidFill>
                  <a:schemeClr val="tx2">
                    <a:lumMod val="75000"/>
                  </a:schemeClr>
                </a:solidFill>
              </a:rPr>
              <a:t>de HEER is </a:t>
            </a:r>
            <a:r>
              <a:rPr lang="en" sz="2600" dirty="0" err="1">
                <a:solidFill>
                  <a:schemeClr val="tx2">
                    <a:lumMod val="75000"/>
                  </a:schemeClr>
                </a:solidFill>
              </a:rPr>
              <a:t>genade</a:t>
            </a:r>
            <a:r>
              <a:rPr lang="en" sz="2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" sz="2600" dirty="0" err="1" smtClean="0">
                <a:solidFill>
                  <a:schemeClr val="tx2">
                    <a:lumMod val="75000"/>
                  </a:schemeClr>
                </a:solidFill>
              </a:rPr>
              <a:t>bij</a:t>
            </a:r>
            <a:r>
              <a:rPr lang="en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" sz="2600" dirty="0">
                <a:solidFill>
                  <a:schemeClr val="tx2">
                    <a:lumMod val="75000"/>
                  </a:schemeClr>
                </a:solidFill>
              </a:rPr>
              <a:t>hem is </a:t>
            </a:r>
            <a:r>
              <a:rPr lang="en" sz="2600" dirty="0" err="1">
                <a:solidFill>
                  <a:schemeClr val="tx2">
                    <a:lumMod val="75000"/>
                  </a:schemeClr>
                </a:solidFill>
              </a:rPr>
              <a:t>bevrijding</a:t>
            </a:r>
            <a:r>
              <a:rPr lang="en" sz="2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" sz="2600" dirty="0" err="1" smtClean="0">
                <a:solidFill>
                  <a:schemeClr val="tx2">
                    <a:lumMod val="75000"/>
                  </a:schemeClr>
                </a:solidFill>
              </a:rPr>
              <a:t>altijd</a:t>
            </a:r>
            <a:r>
              <a:rPr lang="en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" sz="2600" dirty="0" err="1">
                <a:solidFill>
                  <a:schemeClr val="tx2">
                    <a:lumMod val="75000"/>
                  </a:schemeClr>
                </a:solidFill>
              </a:rPr>
              <a:t>weer</a:t>
            </a:r>
            <a:r>
              <a:rPr lang="en" sz="26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600" baseline="30000" dirty="0" smtClean="0">
                <a:solidFill>
                  <a:schemeClr val="tx2">
                    <a:lumMod val="75000"/>
                  </a:schemeClr>
                </a:solidFill>
              </a:rPr>
              <a:t>8 </a:t>
            </a:r>
            <a:r>
              <a:rPr lang="en" sz="2600" dirty="0" err="1" smtClean="0">
                <a:solidFill>
                  <a:schemeClr val="tx2">
                    <a:lumMod val="75000"/>
                  </a:schemeClr>
                </a:solidFill>
              </a:rPr>
              <a:t>Hij</a:t>
            </a:r>
            <a:r>
              <a:rPr lang="en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" sz="2600" dirty="0" err="1">
                <a:solidFill>
                  <a:schemeClr val="tx2">
                    <a:lumMod val="75000"/>
                  </a:schemeClr>
                </a:solidFill>
              </a:rPr>
              <a:t>zal</a:t>
            </a:r>
            <a:r>
              <a:rPr lang="en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" sz="2600" dirty="0" err="1"/>
              <a:t>Israël</a:t>
            </a:r>
            <a:r>
              <a:rPr lang="en" sz="2600" dirty="0"/>
              <a:t> </a:t>
            </a:r>
            <a:r>
              <a:rPr lang="en" sz="2600" dirty="0" err="1">
                <a:solidFill>
                  <a:schemeClr val="tx2">
                    <a:lumMod val="75000"/>
                  </a:schemeClr>
                </a:solidFill>
              </a:rPr>
              <a:t>bevrijden</a:t>
            </a:r>
            <a:r>
              <a:rPr lang="en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" sz="2600" dirty="0" err="1" smtClean="0">
                <a:solidFill>
                  <a:schemeClr val="tx2">
                    <a:lumMod val="75000"/>
                  </a:schemeClr>
                </a:solidFill>
              </a:rPr>
              <a:t>uit</a:t>
            </a:r>
            <a:r>
              <a:rPr lang="en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" sz="2600" dirty="0"/>
              <a:t>al </a:t>
            </a:r>
            <a:r>
              <a:rPr lang="en" sz="2600" dirty="0" err="1"/>
              <a:t>zijn</a:t>
            </a:r>
            <a:r>
              <a:rPr lang="en" sz="2600" dirty="0"/>
              <a:t> </a:t>
            </a:r>
            <a:r>
              <a:rPr lang="en" sz="2600" dirty="0" err="1"/>
              <a:t>zonden</a:t>
            </a:r>
            <a:r>
              <a:rPr lang="en" sz="2600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2600" b="1" dirty="0">
              <a:solidFill>
                <a:schemeClr val="tx2">
                  <a:lumMod val="75000"/>
                </a:schemeClr>
              </a:solidFill>
              <a:ea typeface="Gill Sans" charset="0"/>
              <a:cs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5215" y="461664"/>
            <a:ext cx="172758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 smtClean="0"/>
              <a:t>persoonlijk</a:t>
            </a:r>
            <a:endParaRPr lang="en-US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42804" y="461664"/>
            <a:ext cx="18270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 smtClean="0"/>
              <a:t>gezamenlijk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14320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08956" y="0"/>
            <a:ext cx="2735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Hopen</a:t>
            </a:r>
            <a:r>
              <a:rPr lang="en-US" sz="2400" b="1" dirty="0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400" b="1" dirty="0" err="1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en</a:t>
            </a:r>
            <a:r>
              <a:rPr lang="en-US" sz="2400" b="1" dirty="0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400" b="1" dirty="0" err="1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baden</a:t>
            </a:r>
            <a:endParaRPr lang="en-US" sz="2400" b="1" dirty="0">
              <a:gradFill flip="none" rotWithShape="1">
                <a:gsLst>
                  <a:gs pos="5000">
                    <a:schemeClr val="accent5">
                      <a:lumMod val="50000"/>
                    </a:schemeClr>
                  </a:gs>
                  <a:gs pos="90000">
                    <a:srgbClr val="C00000"/>
                  </a:gs>
                  <a:gs pos="50000">
                    <a:schemeClr val="accent4"/>
                  </a:gs>
                </a:gsLst>
                <a:lin ang="18900000" scaled="1"/>
                <a:tileRect/>
              </a:gra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939636" y="1054800"/>
            <a:ext cx="6742764" cy="279105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3">
                  <a:lumMod val="31000"/>
                </a:schemeClr>
              </a:gs>
              <a:gs pos="69000">
                <a:schemeClr val="bg1">
                  <a:lumMod val="99000"/>
                  <a:lumOff val="1000"/>
                </a:schemeClr>
              </a:gs>
            </a:gsLst>
            <a:lin ang="13500000" scaled="1"/>
            <a:tileRect/>
          </a:gra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3200" dirty="0" err="1">
                <a:latin typeface="+mj-lt"/>
              </a:rPr>
              <a:t>Opnieuw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zult</a:t>
            </a:r>
            <a:r>
              <a:rPr lang="en-US" sz="3200" dirty="0">
                <a:latin typeface="+mj-lt"/>
              </a:rPr>
              <a:t> u </a:t>
            </a:r>
            <a:r>
              <a:rPr lang="en-US" sz="3200" dirty="0" err="1">
                <a:latin typeface="+mj-lt"/>
              </a:rPr>
              <a:t>zich</a:t>
            </a:r>
            <a:r>
              <a:rPr lang="en-US" sz="3200" dirty="0">
                <a:latin typeface="+mj-lt"/>
              </a:rPr>
              <a:t> over </a:t>
            </a:r>
            <a:r>
              <a:rPr lang="en-US" sz="3200" dirty="0" err="1">
                <a:latin typeface="+mj-lt"/>
              </a:rPr>
              <a:t>ons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ontfermen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/>
            </a:r>
            <a:br>
              <a:rPr lang="en-US" sz="3200" dirty="0" smtClean="0">
                <a:latin typeface="+mj-lt"/>
              </a:rPr>
            </a:br>
            <a:r>
              <a:rPr lang="en-US" sz="3200" dirty="0" err="1" smtClean="0">
                <a:latin typeface="+mj-lt"/>
              </a:rPr>
              <a:t>en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>
                <a:latin typeface="+mj-lt"/>
              </a:rPr>
              <a:t>al </a:t>
            </a:r>
            <a:r>
              <a:rPr lang="en-US" sz="3200" dirty="0" err="1">
                <a:latin typeface="+mj-lt"/>
              </a:rPr>
              <a:t>onze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zonden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tenietdoen</a:t>
            </a:r>
            <a:r>
              <a:rPr lang="en-US" sz="3200" dirty="0" smtClean="0">
                <a:latin typeface="+mj-lt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3200" dirty="0" err="1" smtClean="0">
                <a:latin typeface="+mj-lt"/>
              </a:rPr>
              <a:t>Onze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zonden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werpt</a:t>
            </a:r>
            <a:r>
              <a:rPr lang="en-US" sz="3200" dirty="0">
                <a:latin typeface="+mj-lt"/>
              </a:rPr>
              <a:t> u </a:t>
            </a:r>
            <a:r>
              <a:rPr lang="en-US" sz="3200" dirty="0" smtClean="0">
                <a:latin typeface="+mj-lt"/>
              </a:rPr>
              <a:t/>
            </a:r>
            <a:br>
              <a:rPr lang="en-US" sz="3200" dirty="0" smtClean="0">
                <a:latin typeface="+mj-lt"/>
              </a:rPr>
            </a:br>
            <a:r>
              <a:rPr lang="en-US" sz="3200" dirty="0" smtClean="0">
                <a:latin typeface="+mj-lt"/>
              </a:rPr>
              <a:t>in </a:t>
            </a:r>
            <a:r>
              <a:rPr lang="en-US" sz="3200" dirty="0">
                <a:latin typeface="+mj-lt"/>
              </a:rPr>
              <a:t>de </a:t>
            </a:r>
            <a:r>
              <a:rPr lang="en-US" sz="3200" dirty="0" err="1">
                <a:latin typeface="+mj-lt"/>
              </a:rPr>
              <a:t>diepten</a:t>
            </a:r>
            <a:r>
              <a:rPr lang="en-US" sz="3200" dirty="0">
                <a:latin typeface="+mj-lt"/>
              </a:rPr>
              <a:t> van de </a:t>
            </a:r>
            <a:r>
              <a:rPr lang="en-US" sz="3200" dirty="0" smtClean="0">
                <a:latin typeface="+mj-lt"/>
              </a:rPr>
              <a:t>zee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Gill Sans" charset="0"/>
                <a:cs typeface="Gill Sans" charset="0"/>
              </a:rPr>
              <a:t>Micha 7:19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+mj-lt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5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08956" y="0"/>
            <a:ext cx="2735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Hopen</a:t>
            </a:r>
            <a:r>
              <a:rPr lang="en-US" sz="2400" b="1" dirty="0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400" b="1" dirty="0" err="1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en</a:t>
            </a:r>
            <a:r>
              <a:rPr lang="en-US" sz="2400" b="1" dirty="0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400" b="1" dirty="0" err="1" smtClean="0">
                <a:gradFill flip="none" rotWithShape="1">
                  <a:gsLst>
                    <a:gs pos="5000">
                      <a:srgbClr val="0070C0"/>
                    </a:gs>
                    <a:gs pos="90000">
                      <a:srgbClr val="C00000"/>
                    </a:gs>
                    <a:gs pos="50000">
                      <a:schemeClr val="accent4"/>
                    </a:gs>
                  </a:gsLst>
                  <a:lin ang="18900000" scaled="1"/>
                  <a:tileRect/>
                </a:gradFill>
                <a:latin typeface="Gill Sans" charset="0"/>
                <a:ea typeface="Gill Sans" charset="0"/>
                <a:cs typeface="Gill Sans" charset="0"/>
              </a:rPr>
              <a:t>baden</a:t>
            </a:r>
            <a:endParaRPr lang="en-US" sz="2400" b="1" dirty="0">
              <a:gradFill flip="none" rotWithShape="1">
                <a:gsLst>
                  <a:gs pos="5000">
                    <a:schemeClr val="accent5">
                      <a:lumMod val="50000"/>
                    </a:schemeClr>
                  </a:gs>
                  <a:gs pos="90000">
                    <a:srgbClr val="C00000"/>
                  </a:gs>
                  <a:gs pos="50000">
                    <a:schemeClr val="accent4"/>
                  </a:gs>
                </a:gsLst>
                <a:lin ang="18900000" scaled="1"/>
                <a:tileRect/>
              </a:gra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5006" y="1055134"/>
            <a:ext cx="4447800" cy="22224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3">
                  <a:lumMod val="31000"/>
                </a:schemeClr>
              </a:gs>
              <a:gs pos="69000">
                <a:schemeClr val="bg1">
                  <a:lumMod val="99000"/>
                  <a:lumOff val="1000"/>
                </a:schemeClr>
              </a:gs>
            </a:gsLst>
            <a:lin ang="13500000" scaled="1"/>
            <a:tileRect/>
          </a:gra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</a:rPr>
              <a:t>Uit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de 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</a:rPr>
              <a:t>diepte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</a:rPr>
              <a:t>roep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</a:rPr>
              <a:t>ik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tot U, HEER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600" baseline="30000" dirty="0" smtClean="0">
                <a:solidFill>
                  <a:schemeClr val="tx2">
                    <a:lumMod val="50000"/>
                  </a:schemeClr>
                </a:solidFill>
              </a:rPr>
              <a:t>2 </a:t>
            </a:r>
            <a:r>
              <a:rPr lang="en" sz="2600" dirty="0" err="1" smtClean="0">
                <a:solidFill>
                  <a:schemeClr val="tx2">
                    <a:lumMod val="50000"/>
                  </a:schemeClr>
                </a:solidFill>
              </a:rPr>
              <a:t>Heer</a:t>
            </a:r>
            <a:r>
              <a:rPr lang="en" sz="26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" sz="2600" dirty="0" err="1">
                <a:solidFill>
                  <a:schemeClr val="tx2">
                    <a:lumMod val="50000"/>
                  </a:schemeClr>
                </a:solidFill>
              </a:rPr>
              <a:t>hoor</a:t>
            </a:r>
            <a:r>
              <a:rPr lang="en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" sz="2600" dirty="0" err="1">
                <a:solidFill>
                  <a:schemeClr val="tx2">
                    <a:lumMod val="50000"/>
                  </a:schemeClr>
                </a:solidFill>
              </a:rPr>
              <a:t>mijn</a:t>
            </a:r>
            <a:r>
              <a:rPr lang="en" sz="2600" dirty="0">
                <a:solidFill>
                  <a:schemeClr val="tx2">
                    <a:lumMod val="50000"/>
                  </a:schemeClr>
                </a:solidFill>
              </a:rPr>
              <a:t> stem</a:t>
            </a:r>
            <a:r>
              <a:rPr lang="en" sz="2600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" sz="2600" dirty="0" smtClean="0">
                <a:solidFill>
                  <a:schemeClr val="tx2">
                    <a:lumMod val="50000"/>
                  </a:schemeClr>
                </a:solidFill>
              </a:rPr>
              <a:t>wees </a:t>
            </a:r>
            <a:r>
              <a:rPr lang="en" sz="2600" dirty="0" err="1">
                <a:solidFill>
                  <a:schemeClr val="tx2">
                    <a:lumMod val="50000"/>
                  </a:schemeClr>
                </a:solidFill>
              </a:rPr>
              <a:t>aandachtig</a:t>
            </a:r>
            <a:r>
              <a:rPr lang="en" sz="26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" sz="2600" dirty="0" err="1" smtClean="0">
                <a:solidFill>
                  <a:schemeClr val="tx2">
                    <a:lumMod val="50000"/>
                  </a:schemeClr>
                </a:solidFill>
              </a:rPr>
              <a:t>luister</a:t>
            </a:r>
            <a:r>
              <a:rPr lang="en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" sz="2600" dirty="0" err="1" smtClean="0">
                <a:solidFill>
                  <a:schemeClr val="tx2">
                    <a:lumMod val="50000"/>
                  </a:schemeClr>
                </a:solidFill>
              </a:rPr>
              <a:t>naar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" sz="2600" dirty="0" err="1">
                <a:solidFill>
                  <a:schemeClr val="tx2">
                    <a:lumMod val="50000"/>
                  </a:schemeClr>
                </a:solidFill>
              </a:rPr>
              <a:t>mijn</a:t>
            </a:r>
            <a:r>
              <a:rPr lang="en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" sz="2600" dirty="0" err="1">
                <a:solidFill>
                  <a:schemeClr val="tx2">
                    <a:lumMod val="50000"/>
                  </a:schemeClr>
                </a:solidFill>
              </a:rPr>
              <a:t>roep</a:t>
            </a:r>
            <a:r>
              <a:rPr lang="en" sz="2600" dirty="0">
                <a:solidFill>
                  <a:schemeClr val="tx2">
                    <a:lumMod val="50000"/>
                  </a:schemeClr>
                </a:solidFill>
              </a:rPr>
              <a:t> om </a:t>
            </a:r>
            <a:r>
              <a:rPr lang="en" sz="2600" dirty="0" err="1">
                <a:solidFill>
                  <a:schemeClr val="tx2">
                    <a:lumMod val="50000"/>
                  </a:schemeClr>
                </a:solidFill>
              </a:rPr>
              <a:t>genade</a:t>
            </a:r>
            <a:r>
              <a:rPr lang="en" sz="2600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600" b="1" dirty="0">
              <a:solidFill>
                <a:schemeClr val="tx2">
                  <a:lumMod val="50000"/>
                </a:schemeClr>
              </a:solidFill>
              <a:ea typeface="Gill Sans" charset="0"/>
              <a:cs typeface="Gill Sans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42805" y="1055134"/>
            <a:ext cx="4601195" cy="22224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3">
                  <a:lumMod val="31000"/>
                </a:schemeClr>
              </a:gs>
              <a:gs pos="69000">
                <a:schemeClr val="bg1">
                  <a:lumMod val="99000"/>
                  <a:lumOff val="1000"/>
                </a:schemeClr>
              </a:gs>
            </a:gsLst>
            <a:lin ang="13500000" scaled="1"/>
            <a:tileRect/>
          </a:gra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600" baseline="30000" dirty="0" smtClean="0">
                <a:solidFill>
                  <a:schemeClr val="tx2">
                    <a:lumMod val="50000"/>
                  </a:schemeClr>
                </a:solidFill>
              </a:rPr>
              <a:t>3 </a:t>
            </a:r>
            <a:r>
              <a:rPr lang="en" sz="2600" dirty="0" err="1" smtClean="0">
                <a:solidFill>
                  <a:schemeClr val="tx2">
                    <a:lumMod val="50000"/>
                  </a:schemeClr>
                </a:solidFill>
              </a:rPr>
              <a:t>Als</a:t>
            </a:r>
            <a:r>
              <a:rPr lang="en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" sz="2600" dirty="0">
                <a:solidFill>
                  <a:schemeClr val="tx2">
                    <a:lumMod val="50000"/>
                  </a:schemeClr>
                </a:solidFill>
              </a:rPr>
              <a:t>u de </a:t>
            </a:r>
            <a:r>
              <a:rPr lang="en" sz="2600" dirty="0" err="1">
                <a:solidFill>
                  <a:schemeClr val="tx2">
                    <a:lumMod val="50000"/>
                  </a:schemeClr>
                </a:solidFill>
              </a:rPr>
              <a:t>zonden</a:t>
            </a:r>
            <a:r>
              <a:rPr lang="en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" sz="2600" dirty="0" err="1" smtClean="0">
                <a:solidFill>
                  <a:schemeClr val="tx2">
                    <a:lumMod val="50000"/>
                  </a:schemeClr>
                </a:solidFill>
              </a:rPr>
              <a:t>blijft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" sz="2600" dirty="0" err="1" smtClean="0">
                <a:solidFill>
                  <a:schemeClr val="tx2">
                    <a:lumMod val="50000"/>
                  </a:schemeClr>
                </a:solidFill>
              </a:rPr>
              <a:t>gedenken</a:t>
            </a:r>
            <a:r>
              <a:rPr lang="en" sz="2600" dirty="0">
                <a:solidFill>
                  <a:schemeClr val="tx2">
                    <a:lumMod val="50000"/>
                  </a:schemeClr>
                </a:solidFill>
              </a:rPr>
              <a:t>, HEER</a:t>
            </a:r>
            <a:r>
              <a:rPr lang="en" sz="2600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" sz="2600" dirty="0" err="1" smtClean="0">
                <a:solidFill>
                  <a:schemeClr val="tx2">
                    <a:lumMod val="50000"/>
                  </a:schemeClr>
                </a:solidFill>
              </a:rPr>
              <a:t>Heer</a:t>
            </a:r>
            <a:r>
              <a:rPr lang="en" sz="2600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" sz="2600" dirty="0" err="1" smtClean="0">
                <a:solidFill>
                  <a:schemeClr val="tx2">
                    <a:lumMod val="50000"/>
                  </a:schemeClr>
                </a:solidFill>
              </a:rPr>
              <a:t>wie</a:t>
            </a:r>
            <a:r>
              <a:rPr lang="en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" sz="2600" dirty="0" err="1">
                <a:solidFill>
                  <a:schemeClr val="tx2">
                    <a:lumMod val="50000"/>
                  </a:schemeClr>
                </a:solidFill>
              </a:rPr>
              <a:t>houdt</a:t>
            </a:r>
            <a:r>
              <a:rPr lang="en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" sz="2600" dirty="0" err="1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" sz="2600" dirty="0">
                <a:solidFill>
                  <a:schemeClr val="tx2">
                    <a:lumMod val="50000"/>
                  </a:schemeClr>
                </a:solidFill>
              </a:rPr>
              <a:t> stand? </a:t>
            </a:r>
            <a:r>
              <a:rPr lang="en-US" sz="2600" b="1" baseline="300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600" b="1" baseline="30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600" b="1" baseline="30000" dirty="0" smtClean="0">
                <a:solidFill>
                  <a:schemeClr val="tx2">
                    <a:lumMod val="50000"/>
                  </a:schemeClr>
                </a:solidFill>
              </a:rPr>
              <a:t>4 </a:t>
            </a:r>
            <a:r>
              <a:rPr lang="en" sz="2600" dirty="0" smtClean="0"/>
              <a:t>Maar </a:t>
            </a:r>
            <a:r>
              <a:rPr lang="en" sz="2600" dirty="0" err="1"/>
              <a:t>bij</a:t>
            </a:r>
            <a:r>
              <a:rPr lang="en" sz="2600" dirty="0"/>
              <a:t> u is </a:t>
            </a:r>
            <a:r>
              <a:rPr lang="en" sz="2600" dirty="0" err="1"/>
              <a:t>vergeving</a:t>
            </a:r>
            <a:r>
              <a:rPr lang="en" sz="2600" dirty="0" smtClean="0"/>
              <a:t>,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" sz="2600" dirty="0" err="1" smtClean="0">
                <a:solidFill>
                  <a:schemeClr val="tx2">
                    <a:lumMod val="50000"/>
                  </a:schemeClr>
                </a:solidFill>
              </a:rPr>
              <a:t>daarom</a:t>
            </a:r>
            <a:r>
              <a:rPr lang="en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" sz="2600" dirty="0" err="1">
                <a:solidFill>
                  <a:schemeClr val="tx2">
                    <a:lumMod val="50000"/>
                  </a:schemeClr>
                </a:solidFill>
              </a:rPr>
              <a:t>eert</a:t>
            </a:r>
            <a:r>
              <a:rPr lang="en" sz="2600" dirty="0">
                <a:solidFill>
                  <a:schemeClr val="tx2">
                    <a:lumMod val="50000"/>
                  </a:schemeClr>
                </a:solidFill>
              </a:rPr>
              <a:t> men u met </a:t>
            </a:r>
            <a:r>
              <a:rPr lang="en" sz="2600" dirty="0" err="1">
                <a:solidFill>
                  <a:schemeClr val="tx2">
                    <a:lumMod val="50000"/>
                  </a:schemeClr>
                </a:solidFill>
              </a:rPr>
              <a:t>ontzag</a:t>
            </a:r>
            <a:r>
              <a:rPr lang="en" sz="2600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600" b="1" dirty="0">
              <a:solidFill>
                <a:schemeClr val="tx2">
                  <a:lumMod val="50000"/>
                </a:schemeClr>
              </a:solidFill>
              <a:ea typeface="Gill Sans" charset="0"/>
              <a:cs typeface="Gill Sans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5004" y="3277589"/>
            <a:ext cx="4447801" cy="314696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3">
                  <a:lumMod val="31000"/>
                </a:schemeClr>
              </a:gs>
              <a:gs pos="69000">
                <a:schemeClr val="bg1">
                  <a:lumMod val="99000"/>
                  <a:lumOff val="1000"/>
                </a:schemeClr>
              </a:gs>
            </a:gsLst>
            <a:lin ang="13500000" scaled="1"/>
            <a:tileRect/>
          </a:gra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600" baseline="30000" dirty="0" smtClean="0">
                <a:solidFill>
                  <a:schemeClr val="tx2">
                    <a:lumMod val="50000"/>
                  </a:schemeClr>
                </a:solidFill>
              </a:rPr>
              <a:t>5 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</a:rPr>
              <a:t>Ik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zie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uit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naar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 de HEER,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</a:rPr>
              <a:t>mijn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ziel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ziet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uit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naar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 hem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</a:rPr>
              <a:t>en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verlangt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naar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zijn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woord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600" baseline="30000" dirty="0" smtClean="0">
                <a:solidFill>
                  <a:schemeClr val="tx2">
                    <a:lumMod val="50000"/>
                  </a:schemeClr>
                </a:solidFill>
              </a:rPr>
              <a:t>6 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</a:rPr>
              <a:t>mijn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ziel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verlangt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naar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 de 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</a:rPr>
              <a:t>Heer</a:t>
            </a:r>
            <a:endParaRPr lang="en-US" sz="2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</a:rPr>
              <a:t>meer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wachters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naar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morgen,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meer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wachters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</a:rPr>
              <a:t>uitzien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naar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 de morgen. </a:t>
            </a:r>
            <a:endParaRPr lang="en-US" sz="2600" b="1" dirty="0">
              <a:solidFill>
                <a:schemeClr val="tx2">
                  <a:lumMod val="50000"/>
                </a:schemeClr>
              </a:solidFill>
              <a:ea typeface="Gill Sans" charset="0"/>
              <a:cs typeface="Gill Sans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42804" y="3277589"/>
            <a:ext cx="4476998" cy="314696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3">
                  <a:lumMod val="31000"/>
                </a:schemeClr>
              </a:gs>
              <a:gs pos="69000">
                <a:schemeClr val="bg1">
                  <a:lumMod val="99000"/>
                  <a:lumOff val="1000"/>
                </a:schemeClr>
              </a:gs>
            </a:gsLst>
            <a:lin ang="13500000" scaled="1"/>
            <a:tileRect/>
          </a:gra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600" baseline="30000" dirty="0" smtClean="0">
                <a:solidFill>
                  <a:schemeClr val="tx2">
                    <a:lumMod val="50000"/>
                  </a:schemeClr>
                </a:solidFill>
              </a:rPr>
              <a:t>7 </a:t>
            </a:r>
            <a:r>
              <a:rPr lang="en" sz="2600" dirty="0" err="1" smtClean="0">
                <a:solidFill>
                  <a:schemeClr val="tx2">
                    <a:lumMod val="50000"/>
                  </a:schemeClr>
                </a:solidFill>
              </a:rPr>
              <a:t>Israël</a:t>
            </a:r>
            <a:r>
              <a:rPr lang="en" sz="2600" dirty="0">
                <a:solidFill>
                  <a:schemeClr val="tx2">
                    <a:lumMod val="50000"/>
                  </a:schemeClr>
                </a:solidFill>
              </a:rPr>
              <a:t>, hoop op de HEER!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" sz="2600" dirty="0" err="1" smtClean="0">
                <a:solidFill>
                  <a:schemeClr val="tx2">
                    <a:lumMod val="50000"/>
                  </a:schemeClr>
                </a:solidFill>
              </a:rPr>
              <a:t>Bij</a:t>
            </a:r>
            <a:r>
              <a:rPr lang="en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" sz="2600" dirty="0">
                <a:solidFill>
                  <a:schemeClr val="tx2">
                    <a:lumMod val="50000"/>
                  </a:schemeClr>
                </a:solidFill>
              </a:rPr>
              <a:t>de HEER is </a:t>
            </a:r>
            <a:r>
              <a:rPr lang="en" sz="2600" dirty="0" err="1">
                <a:solidFill>
                  <a:schemeClr val="tx2">
                    <a:lumMod val="50000"/>
                  </a:schemeClr>
                </a:solidFill>
              </a:rPr>
              <a:t>genade</a:t>
            </a:r>
            <a:r>
              <a:rPr lang="en" sz="26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" sz="2600" dirty="0" err="1" smtClean="0">
                <a:solidFill>
                  <a:schemeClr val="tx2">
                    <a:lumMod val="50000"/>
                  </a:schemeClr>
                </a:solidFill>
              </a:rPr>
              <a:t>bij</a:t>
            </a:r>
            <a:r>
              <a:rPr lang="en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" sz="2600" dirty="0">
                <a:solidFill>
                  <a:schemeClr val="tx2">
                    <a:lumMod val="50000"/>
                  </a:schemeClr>
                </a:solidFill>
              </a:rPr>
              <a:t>hem is </a:t>
            </a:r>
            <a:r>
              <a:rPr lang="en" sz="2600" dirty="0" err="1">
                <a:solidFill>
                  <a:schemeClr val="tx2">
                    <a:lumMod val="50000"/>
                  </a:schemeClr>
                </a:solidFill>
              </a:rPr>
              <a:t>bevrijding</a:t>
            </a:r>
            <a:r>
              <a:rPr lang="en" sz="26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" sz="2600" dirty="0" err="1" smtClean="0">
                <a:solidFill>
                  <a:schemeClr val="tx2">
                    <a:lumMod val="50000"/>
                  </a:schemeClr>
                </a:solidFill>
              </a:rPr>
              <a:t>altijd</a:t>
            </a:r>
            <a:r>
              <a:rPr lang="en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" sz="2600" dirty="0" err="1">
                <a:solidFill>
                  <a:schemeClr val="tx2">
                    <a:lumMod val="50000"/>
                  </a:schemeClr>
                </a:solidFill>
              </a:rPr>
              <a:t>weer</a:t>
            </a:r>
            <a:r>
              <a:rPr lang="en" sz="26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baseline="30000" dirty="0" smtClean="0">
                <a:solidFill>
                  <a:schemeClr val="tx2">
                    <a:lumMod val="50000"/>
                  </a:schemeClr>
                </a:solidFill>
              </a:rPr>
              <a:t>8 </a:t>
            </a:r>
            <a:r>
              <a:rPr lang="en" sz="2600" dirty="0" err="1" smtClean="0">
                <a:solidFill>
                  <a:schemeClr val="tx2">
                    <a:lumMod val="50000"/>
                  </a:schemeClr>
                </a:solidFill>
              </a:rPr>
              <a:t>Hij</a:t>
            </a:r>
            <a:r>
              <a:rPr lang="en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" sz="2600" dirty="0" err="1">
                <a:solidFill>
                  <a:schemeClr val="tx2">
                    <a:lumMod val="50000"/>
                  </a:schemeClr>
                </a:solidFill>
              </a:rPr>
              <a:t>zal</a:t>
            </a:r>
            <a:r>
              <a:rPr lang="en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" sz="2600" dirty="0" err="1">
                <a:solidFill>
                  <a:schemeClr val="tx2">
                    <a:lumMod val="50000"/>
                  </a:schemeClr>
                </a:solidFill>
              </a:rPr>
              <a:t>Israël</a:t>
            </a:r>
            <a:r>
              <a:rPr lang="en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" sz="2600" dirty="0" err="1">
                <a:solidFill>
                  <a:schemeClr val="tx2">
                    <a:lumMod val="50000"/>
                  </a:schemeClr>
                </a:solidFill>
              </a:rPr>
              <a:t>bevrijden</a:t>
            </a:r>
            <a:r>
              <a:rPr lang="en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" sz="2600" dirty="0" err="1" smtClean="0">
                <a:solidFill>
                  <a:schemeClr val="tx2">
                    <a:lumMod val="50000"/>
                  </a:schemeClr>
                </a:solidFill>
              </a:rPr>
              <a:t>uit</a:t>
            </a:r>
            <a:r>
              <a:rPr lang="en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" sz="2600" dirty="0">
                <a:solidFill>
                  <a:schemeClr val="tx2">
                    <a:lumMod val="50000"/>
                  </a:schemeClr>
                </a:solidFill>
              </a:rPr>
              <a:t>al </a:t>
            </a:r>
            <a:r>
              <a:rPr lang="en" sz="2600" dirty="0" err="1">
                <a:solidFill>
                  <a:schemeClr val="tx2">
                    <a:lumMod val="50000"/>
                  </a:schemeClr>
                </a:solidFill>
              </a:rPr>
              <a:t>zijn</a:t>
            </a:r>
            <a:r>
              <a:rPr lang="en"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" sz="2600" dirty="0" err="1">
                <a:solidFill>
                  <a:schemeClr val="tx2">
                    <a:lumMod val="50000"/>
                  </a:schemeClr>
                </a:solidFill>
              </a:rPr>
              <a:t>zonden</a:t>
            </a:r>
            <a:r>
              <a:rPr lang="en" sz="2600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600" b="1" dirty="0">
              <a:solidFill>
                <a:schemeClr val="tx2">
                  <a:lumMod val="50000"/>
                </a:schemeClr>
              </a:solidFill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871</TotalTime>
  <Words>206</Words>
  <Application>Microsoft Macintosh PowerPoint</Application>
  <PresentationFormat>On-screen Show (4:3)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Calibri Light</vt:lpstr>
      <vt:lpstr>Gill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Reinate Cramer</dc:creator>
  <cp:lastModifiedBy>Reinate Cramer</cp:lastModifiedBy>
  <cp:revision>34</cp:revision>
  <dcterms:created xsi:type="dcterms:W3CDTF">2016-09-21T13:37:16Z</dcterms:created>
  <dcterms:modified xsi:type="dcterms:W3CDTF">2016-11-12T13:13:02Z</dcterms:modified>
</cp:coreProperties>
</file>